
<file path=[Content_Types].xml><?xml version="1.0" encoding="utf-8"?>
<Types xmlns="http://schemas.openxmlformats.org/package/2006/content-types">
  <Default Extension="bin" ContentType="application/vnd.openxmlformats-officedocument.oleObject"/>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83" r:id="rId2"/>
  </p:sldMasterIdLst>
  <p:notesMasterIdLst>
    <p:notesMasterId r:id="rId40"/>
  </p:notesMasterIdLst>
  <p:handoutMasterIdLst>
    <p:handoutMasterId r:id="rId41"/>
  </p:handoutMasterIdLst>
  <p:sldIdLst>
    <p:sldId id="294" r:id="rId3"/>
    <p:sldId id="371" r:id="rId4"/>
    <p:sldId id="330" r:id="rId5"/>
    <p:sldId id="392" r:id="rId6"/>
    <p:sldId id="391" r:id="rId7"/>
    <p:sldId id="388" r:id="rId8"/>
    <p:sldId id="397" r:id="rId9"/>
    <p:sldId id="374" r:id="rId10"/>
    <p:sldId id="373" r:id="rId11"/>
    <p:sldId id="365" r:id="rId12"/>
    <p:sldId id="395" r:id="rId13"/>
    <p:sldId id="396" r:id="rId14"/>
    <p:sldId id="266" r:id="rId15"/>
    <p:sldId id="399" r:id="rId16"/>
    <p:sldId id="401" r:id="rId17"/>
    <p:sldId id="402" r:id="rId18"/>
    <p:sldId id="368" r:id="rId19"/>
    <p:sldId id="369" r:id="rId20"/>
    <p:sldId id="377" r:id="rId21"/>
    <p:sldId id="268" r:id="rId22"/>
    <p:sldId id="270" r:id="rId23"/>
    <p:sldId id="387" r:id="rId24"/>
    <p:sldId id="380" r:id="rId25"/>
    <p:sldId id="271" r:id="rId26"/>
    <p:sldId id="272" r:id="rId27"/>
    <p:sldId id="393" r:id="rId28"/>
    <p:sldId id="381" r:id="rId29"/>
    <p:sldId id="384" r:id="rId30"/>
    <p:sldId id="394" r:id="rId31"/>
    <p:sldId id="382" r:id="rId32"/>
    <p:sldId id="383" r:id="rId33"/>
    <p:sldId id="360" r:id="rId34"/>
    <p:sldId id="385" r:id="rId35"/>
    <p:sldId id="281" r:id="rId36"/>
    <p:sldId id="276" r:id="rId37"/>
    <p:sldId id="366" r:id="rId38"/>
    <p:sldId id="400" r:id="rId39"/>
  </p:sldIdLst>
  <p:sldSz cx="9144000" cy="6858000" type="screen4x3"/>
  <p:notesSz cx="6950075" cy="9236075"/>
  <p:embeddedFontLst>
    <p:embeddedFont>
      <p:font typeface="Henriette" panose="00000500000000000000" pitchFamily="50" charset="0"/>
      <p:regular r:id="rId42"/>
      <p:bold r:id="rId43"/>
      <p:italic r:id="rId44"/>
      <p:boldItalic r:id="rId45"/>
    </p:embeddedFont>
    <p:embeddedFont>
      <p:font typeface="Henriette Heavy" panose="00000900000000000000" pitchFamily="50" charset="0"/>
      <p:bold r:id="rId46"/>
      <p:boldItalic r:id="rId47"/>
    </p:embeddedFont>
    <p:embeddedFont>
      <p:font typeface="Henriette Medium" panose="00000600000000000000" pitchFamily="50" charset="0"/>
      <p:regular r:id="rId48"/>
      <p:italic r:id="rId49"/>
    </p:embeddedFont>
    <p:embeddedFont>
      <p:font typeface="Literata SemiBold" pitchFamily="2" charset="0"/>
      <p:bold r:id="rId50"/>
      <p:boldItalic r:id="rId51"/>
    </p:embeddedFont>
    <p:embeddedFont>
      <p:font typeface="Pinup" panose="020B0803040000060004" pitchFamily="34" charset="0"/>
      <p:bold r:id="rId52"/>
    </p:embeddedFont>
    <p:embeddedFont>
      <p:font typeface="Roboto" panose="02000000000000000000" pitchFamily="2" charset="0"/>
      <p:regular r:id="rId53"/>
      <p:bold r:id="rId54"/>
      <p:italic r:id="rId55"/>
      <p:boldItalic r:id="rId56"/>
    </p:embeddedFont>
    <p:embeddedFont>
      <p:font typeface="Spartan" pitchFamily="2" charset="0"/>
      <p:regular r:id="rId57"/>
      <p:bold r:id="rId58"/>
    </p:embeddedFont>
    <p:embeddedFont>
      <p:font typeface="Spartan Medium" pitchFamily="2" charset="0"/>
      <p:regular r:id="rId5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09" userDrawn="1">
          <p15:clr>
            <a:srgbClr val="A4A3A4"/>
          </p15:clr>
        </p15:guide>
        <p15:guide id="2" pos="2189"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10B6A1"/>
    <a:srgbClr val="1B75BC"/>
    <a:srgbClr val="ED1A5C"/>
    <a:srgbClr val="70AC2E"/>
    <a:srgbClr val="4D4D4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731893A-363A-4D29-8865-5542D9827E63}" v="23" dt="2023-04-27T19:32:41.72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85" autoAdjust="0"/>
    <p:restoredTop sz="74710" autoAdjust="0"/>
  </p:normalViewPr>
  <p:slideViewPr>
    <p:cSldViewPr>
      <p:cViewPr>
        <p:scale>
          <a:sx n="62" d="100"/>
          <a:sy n="62" d="100"/>
        </p:scale>
        <p:origin x="62" y="58"/>
      </p:cViewPr>
      <p:guideLst>
        <p:guide orient="horz" pos="2160"/>
        <p:guide pos="2880"/>
      </p:guideLst>
    </p:cSldViewPr>
  </p:slideViewPr>
  <p:outlineViewPr>
    <p:cViewPr>
      <p:scale>
        <a:sx n="33" d="100"/>
        <a:sy n="33" d="100"/>
      </p:scale>
      <p:origin x="0" y="-1236"/>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1" d="100"/>
          <a:sy n="51" d="100"/>
        </p:scale>
        <p:origin x="2076" y="90"/>
      </p:cViewPr>
      <p:guideLst>
        <p:guide orient="horz" pos="2909"/>
        <p:guide pos="2189"/>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font" Target="fonts/font1.fntdata"/><Relationship Id="rId47" Type="http://schemas.openxmlformats.org/officeDocument/2006/relationships/font" Target="fonts/font6.fntdata"/><Relationship Id="rId50" Type="http://schemas.openxmlformats.org/officeDocument/2006/relationships/font" Target="fonts/font9.fntdata"/><Relationship Id="rId55" Type="http://schemas.openxmlformats.org/officeDocument/2006/relationships/font" Target="fonts/font14.fntdata"/><Relationship Id="rId63"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notesMaster" Target="notesMasters/notesMaster1.xml"/><Relationship Id="rId45" Type="http://schemas.openxmlformats.org/officeDocument/2006/relationships/font" Target="fonts/font4.fntdata"/><Relationship Id="rId53" Type="http://schemas.openxmlformats.org/officeDocument/2006/relationships/font" Target="fonts/font12.fntdata"/><Relationship Id="rId58" Type="http://schemas.openxmlformats.org/officeDocument/2006/relationships/font" Target="fonts/font17.fntdata"/><Relationship Id="rId5" Type="http://schemas.openxmlformats.org/officeDocument/2006/relationships/slide" Target="slides/slide3.xml"/><Relationship Id="rId61" Type="http://schemas.openxmlformats.org/officeDocument/2006/relationships/viewProps" Target="viewProps.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font" Target="fonts/font2.fntdata"/><Relationship Id="rId48" Type="http://schemas.openxmlformats.org/officeDocument/2006/relationships/font" Target="fonts/font7.fntdata"/><Relationship Id="rId56" Type="http://schemas.openxmlformats.org/officeDocument/2006/relationships/font" Target="fonts/font15.fntdata"/><Relationship Id="rId64" Type="http://schemas.microsoft.com/office/2016/11/relationships/changesInfo" Target="changesInfos/changesInfo1.xml"/><Relationship Id="rId8" Type="http://schemas.openxmlformats.org/officeDocument/2006/relationships/slide" Target="slides/slide6.xml"/><Relationship Id="rId51" Type="http://schemas.openxmlformats.org/officeDocument/2006/relationships/font" Target="fonts/font10.fntdata"/><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font" Target="fonts/font5.fntdata"/><Relationship Id="rId59" Type="http://schemas.openxmlformats.org/officeDocument/2006/relationships/font" Target="fonts/font18.fntdata"/><Relationship Id="rId20" Type="http://schemas.openxmlformats.org/officeDocument/2006/relationships/slide" Target="slides/slide18.xml"/><Relationship Id="rId41" Type="http://schemas.openxmlformats.org/officeDocument/2006/relationships/handoutMaster" Target="handoutMasters/handoutMaster1.xml"/><Relationship Id="rId54" Type="http://schemas.openxmlformats.org/officeDocument/2006/relationships/font" Target="fonts/font13.fntdata"/><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font" Target="fonts/font8.fntdata"/><Relationship Id="rId57" Type="http://schemas.openxmlformats.org/officeDocument/2006/relationships/font" Target="fonts/font16.fntdata"/><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font" Target="fonts/font3.fntdata"/><Relationship Id="rId52" Type="http://schemas.openxmlformats.org/officeDocument/2006/relationships/font" Target="fonts/font11.fntdata"/><Relationship Id="rId60" Type="http://schemas.openxmlformats.org/officeDocument/2006/relationships/presProps" Target="presProps.xml"/><Relationship Id="rId65" Type="http://schemas.microsoft.com/office/2015/10/relationships/revisionInfo" Target="revisionInfo.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ichole Dawsey" userId="326ed2d4-6888-4af9-9caa-ba6751ae0748" providerId="ADAL" clId="{9731893A-363A-4D29-8865-5542D9827E63}"/>
    <pc:docChg chg="undo custSel addSld delSld modSld sldOrd">
      <pc:chgData name="Nichole Dawsey" userId="326ed2d4-6888-4af9-9caa-ba6751ae0748" providerId="ADAL" clId="{9731893A-363A-4D29-8865-5542D9827E63}" dt="2023-04-27T19:35:14.526" v="2439" actId="47"/>
      <pc:docMkLst>
        <pc:docMk/>
      </pc:docMkLst>
      <pc:sldChg chg="delSp del mod">
        <pc:chgData name="Nichole Dawsey" userId="326ed2d4-6888-4af9-9caa-ba6751ae0748" providerId="ADAL" clId="{9731893A-363A-4D29-8865-5542D9827E63}" dt="2023-04-14T18:00:58.229" v="1" actId="47"/>
        <pc:sldMkLst>
          <pc:docMk/>
          <pc:sldMk cId="1121662485" sldId="261"/>
        </pc:sldMkLst>
        <pc:picChg chg="del">
          <ac:chgData name="Nichole Dawsey" userId="326ed2d4-6888-4af9-9caa-ba6751ae0748" providerId="ADAL" clId="{9731893A-363A-4D29-8865-5542D9827E63}" dt="2023-04-14T18:00:13.752" v="0" actId="478"/>
          <ac:picMkLst>
            <pc:docMk/>
            <pc:sldMk cId="1121662485" sldId="261"/>
            <ac:picMk id="4" creationId="{00000000-0000-0000-0000-000000000000}"/>
          </ac:picMkLst>
        </pc:picChg>
      </pc:sldChg>
      <pc:sldChg chg="delSp modSp mod">
        <pc:chgData name="Nichole Dawsey" userId="326ed2d4-6888-4af9-9caa-ba6751ae0748" providerId="ADAL" clId="{9731893A-363A-4D29-8865-5542D9827E63}" dt="2023-04-14T18:48:20.212" v="842" actId="1076"/>
        <pc:sldMkLst>
          <pc:docMk/>
          <pc:sldMk cId="3215540682" sldId="266"/>
        </pc:sldMkLst>
        <pc:spChg chg="mod">
          <ac:chgData name="Nichole Dawsey" userId="326ed2d4-6888-4af9-9caa-ba6751ae0748" providerId="ADAL" clId="{9731893A-363A-4D29-8865-5542D9827E63}" dt="2023-04-14T18:48:20.212" v="842" actId="1076"/>
          <ac:spMkLst>
            <pc:docMk/>
            <pc:sldMk cId="3215540682" sldId="266"/>
            <ac:spMk id="2" creationId="{044BDD7C-1105-E7EE-43B9-6280AC5E30D6}"/>
          </ac:spMkLst>
        </pc:spChg>
        <pc:spChg chg="del mod">
          <ac:chgData name="Nichole Dawsey" userId="326ed2d4-6888-4af9-9caa-ba6751ae0748" providerId="ADAL" clId="{9731893A-363A-4D29-8865-5542D9827E63}" dt="2023-04-14T18:29:07.946" v="833" actId="478"/>
          <ac:spMkLst>
            <pc:docMk/>
            <pc:sldMk cId="3215540682" sldId="266"/>
            <ac:spMk id="3" creationId="{ACE33626-0933-45AF-862A-3FDCB7E3055F}"/>
          </ac:spMkLst>
        </pc:spChg>
        <pc:spChg chg="mod">
          <ac:chgData name="Nichole Dawsey" userId="326ed2d4-6888-4af9-9caa-ba6751ae0748" providerId="ADAL" clId="{9731893A-363A-4D29-8865-5542D9827E63}" dt="2023-04-14T18:23:46.018" v="762" actId="20577"/>
          <ac:spMkLst>
            <pc:docMk/>
            <pc:sldMk cId="3215540682" sldId="266"/>
            <ac:spMk id="4" creationId="{8781F860-07B7-7BA4-95F7-60111984F0E1}"/>
          </ac:spMkLst>
        </pc:spChg>
        <pc:spChg chg="mod">
          <ac:chgData name="Nichole Dawsey" userId="326ed2d4-6888-4af9-9caa-ba6751ae0748" providerId="ADAL" clId="{9731893A-363A-4D29-8865-5542D9827E63}" dt="2023-04-14T18:23:31.025" v="736" actId="1076"/>
          <ac:spMkLst>
            <pc:docMk/>
            <pc:sldMk cId="3215540682" sldId="266"/>
            <ac:spMk id="5" creationId="{51483DC0-EE30-4E3C-A888-3308C31E3123}"/>
          </ac:spMkLst>
        </pc:spChg>
        <pc:spChg chg="del">
          <ac:chgData name="Nichole Dawsey" userId="326ed2d4-6888-4af9-9caa-ba6751ae0748" providerId="ADAL" clId="{9731893A-363A-4D29-8865-5542D9827E63}" dt="2023-04-14T18:23:25.673" v="735" actId="478"/>
          <ac:spMkLst>
            <pc:docMk/>
            <pc:sldMk cId="3215540682" sldId="266"/>
            <ac:spMk id="6" creationId="{495763A7-ED57-D0B2-5395-10CEB2F531CE}"/>
          </ac:spMkLst>
        </pc:spChg>
        <pc:picChg chg="mod">
          <ac:chgData name="Nichole Dawsey" userId="326ed2d4-6888-4af9-9caa-ba6751ae0748" providerId="ADAL" clId="{9731893A-363A-4D29-8865-5542D9827E63}" dt="2023-04-14T18:25:48.790" v="832" actId="1076"/>
          <ac:picMkLst>
            <pc:docMk/>
            <pc:sldMk cId="3215540682" sldId="266"/>
            <ac:picMk id="7" creationId="{F217AAC7-37DB-5666-4D88-E7C75D1E99BE}"/>
          </ac:picMkLst>
        </pc:picChg>
      </pc:sldChg>
      <pc:sldChg chg="del">
        <pc:chgData name="Nichole Dawsey" userId="326ed2d4-6888-4af9-9caa-ba6751ae0748" providerId="ADAL" clId="{9731893A-363A-4D29-8865-5542D9827E63}" dt="2023-04-14T18:10:41.362" v="399" actId="47"/>
        <pc:sldMkLst>
          <pc:docMk/>
          <pc:sldMk cId="159147840" sldId="267"/>
        </pc:sldMkLst>
      </pc:sldChg>
      <pc:sldChg chg="addSp delSp modSp mod modClrScheme chgLayout">
        <pc:chgData name="Nichole Dawsey" userId="326ed2d4-6888-4af9-9caa-ba6751ae0748" providerId="ADAL" clId="{9731893A-363A-4D29-8865-5542D9827E63}" dt="2023-04-14T18:59:50.309" v="920" actId="1076"/>
        <pc:sldMkLst>
          <pc:docMk/>
          <pc:sldMk cId="2144948558" sldId="268"/>
        </pc:sldMkLst>
        <pc:spChg chg="add del mod ord">
          <ac:chgData name="Nichole Dawsey" userId="326ed2d4-6888-4af9-9caa-ba6751ae0748" providerId="ADAL" clId="{9731893A-363A-4D29-8865-5542D9827E63}" dt="2023-04-14T18:59:41.157" v="918" actId="478"/>
          <ac:spMkLst>
            <pc:docMk/>
            <pc:sldMk cId="2144948558" sldId="268"/>
            <ac:spMk id="3" creationId="{E03C8D98-F9E7-7DF7-080C-F1B9F2A3516A}"/>
          </ac:spMkLst>
        </pc:spChg>
        <pc:spChg chg="del mod">
          <ac:chgData name="Nichole Dawsey" userId="326ed2d4-6888-4af9-9caa-ba6751ae0748" providerId="ADAL" clId="{9731893A-363A-4D29-8865-5542D9827E63}" dt="2023-04-14T18:59:21.052" v="915" actId="700"/>
          <ac:spMkLst>
            <pc:docMk/>
            <pc:sldMk cId="2144948558" sldId="268"/>
            <ac:spMk id="4" creationId="{2BE5A4C8-0577-47A7-8CD1-2FBE64B2CA38}"/>
          </ac:spMkLst>
        </pc:spChg>
        <pc:spChg chg="mod ord">
          <ac:chgData name="Nichole Dawsey" userId="326ed2d4-6888-4af9-9caa-ba6751ae0748" providerId="ADAL" clId="{9731893A-363A-4D29-8865-5542D9827E63}" dt="2023-04-14T18:59:21.070" v="916" actId="27636"/>
          <ac:spMkLst>
            <pc:docMk/>
            <pc:sldMk cId="2144948558" sldId="268"/>
            <ac:spMk id="9" creationId="{7A05C8E7-396B-4430-8DF7-F585CD2C2816}"/>
          </ac:spMkLst>
        </pc:spChg>
        <pc:picChg chg="mod">
          <ac:chgData name="Nichole Dawsey" userId="326ed2d4-6888-4af9-9caa-ba6751ae0748" providerId="ADAL" clId="{9731893A-363A-4D29-8865-5542D9827E63}" dt="2023-04-14T18:59:50.309" v="920" actId="1076"/>
          <ac:picMkLst>
            <pc:docMk/>
            <pc:sldMk cId="2144948558" sldId="268"/>
            <ac:picMk id="2" creationId="{112919A8-2555-74F6-1C14-1BC0DB4F355D}"/>
          </ac:picMkLst>
        </pc:picChg>
      </pc:sldChg>
      <pc:sldChg chg="addSp delSp modSp mod modClrScheme chgLayout">
        <pc:chgData name="Nichole Dawsey" userId="326ed2d4-6888-4af9-9caa-ba6751ae0748" providerId="ADAL" clId="{9731893A-363A-4D29-8865-5542D9827E63}" dt="2023-04-14T19:01:41.157" v="931" actId="14100"/>
        <pc:sldMkLst>
          <pc:docMk/>
          <pc:sldMk cId="3193699528" sldId="270"/>
        </pc:sldMkLst>
        <pc:spChg chg="mod">
          <ac:chgData name="Nichole Dawsey" userId="326ed2d4-6888-4af9-9caa-ba6751ae0748" providerId="ADAL" clId="{9731893A-363A-4D29-8865-5542D9827E63}" dt="2023-04-14T19:01:41.157" v="931" actId="14100"/>
          <ac:spMkLst>
            <pc:docMk/>
            <pc:sldMk cId="3193699528" sldId="270"/>
            <ac:spMk id="2" creationId="{951FE74A-63FB-2E57-569B-968DE41BF44B}"/>
          </ac:spMkLst>
        </pc:spChg>
        <pc:spChg chg="del mod">
          <ac:chgData name="Nichole Dawsey" userId="326ed2d4-6888-4af9-9caa-ba6751ae0748" providerId="ADAL" clId="{9731893A-363A-4D29-8865-5542D9827E63}" dt="2023-04-14T19:01:08.365" v="923" actId="700"/>
          <ac:spMkLst>
            <pc:docMk/>
            <pc:sldMk cId="3193699528" sldId="270"/>
            <ac:spMk id="3" creationId="{2E0FD02B-13D1-415F-8BBB-EB16947BADC6}"/>
          </ac:spMkLst>
        </pc:spChg>
        <pc:spChg chg="mod ord">
          <ac:chgData name="Nichole Dawsey" userId="326ed2d4-6888-4af9-9caa-ba6751ae0748" providerId="ADAL" clId="{9731893A-363A-4D29-8865-5542D9827E63}" dt="2023-04-14T19:01:08.380" v="924" actId="27636"/>
          <ac:spMkLst>
            <pc:docMk/>
            <pc:sldMk cId="3193699528" sldId="270"/>
            <ac:spMk id="4" creationId="{2DAA72BF-7105-4AD1-8AF3-2971C963FC9B}"/>
          </ac:spMkLst>
        </pc:spChg>
        <pc:spChg chg="add del mod ord">
          <ac:chgData name="Nichole Dawsey" userId="326ed2d4-6888-4af9-9caa-ba6751ae0748" providerId="ADAL" clId="{9731893A-363A-4D29-8865-5542D9827E63}" dt="2023-04-14T19:01:14.758" v="926" actId="478"/>
          <ac:spMkLst>
            <pc:docMk/>
            <pc:sldMk cId="3193699528" sldId="270"/>
            <ac:spMk id="5" creationId="{455ADB45-D90E-C741-D8C7-9424B009C5F1}"/>
          </ac:spMkLst>
        </pc:spChg>
        <pc:picChg chg="del">
          <ac:chgData name="Nichole Dawsey" userId="326ed2d4-6888-4af9-9caa-ba6751ae0748" providerId="ADAL" clId="{9731893A-363A-4D29-8865-5542D9827E63}" dt="2023-04-14T18:59:57.252" v="921" actId="478"/>
          <ac:picMkLst>
            <pc:docMk/>
            <pc:sldMk cId="3193699528" sldId="270"/>
            <ac:picMk id="6" creationId="{B430EB7C-1BB5-B56D-84E9-ED983EF78F4C}"/>
          </ac:picMkLst>
        </pc:picChg>
      </pc:sldChg>
      <pc:sldChg chg="addSp delSp modSp mod modClrScheme chgLayout">
        <pc:chgData name="Nichole Dawsey" userId="326ed2d4-6888-4af9-9caa-ba6751ae0748" providerId="ADAL" clId="{9731893A-363A-4D29-8865-5542D9827E63}" dt="2023-04-14T19:39:11.624" v="1074" actId="1076"/>
        <pc:sldMkLst>
          <pc:docMk/>
          <pc:sldMk cId="2033915462" sldId="271"/>
        </pc:sldMkLst>
        <pc:spChg chg="mod ord">
          <ac:chgData name="Nichole Dawsey" userId="326ed2d4-6888-4af9-9caa-ba6751ae0748" providerId="ADAL" clId="{9731893A-363A-4D29-8865-5542D9827E63}" dt="2023-04-14T19:13:41.368" v="971" actId="20577"/>
          <ac:spMkLst>
            <pc:docMk/>
            <pc:sldMk cId="2033915462" sldId="271"/>
            <ac:spMk id="2" creationId="{77A6BD43-D469-4DC0-BD37-2184BF310EC3}"/>
          </ac:spMkLst>
        </pc:spChg>
        <pc:spChg chg="add del mod ord">
          <ac:chgData name="Nichole Dawsey" userId="326ed2d4-6888-4af9-9caa-ba6751ae0748" providerId="ADAL" clId="{9731893A-363A-4D29-8865-5542D9827E63}" dt="2023-04-14T19:12:25.268" v="964" actId="478"/>
          <ac:spMkLst>
            <pc:docMk/>
            <pc:sldMk cId="2033915462" sldId="271"/>
            <ac:spMk id="4" creationId="{50795A8C-E311-A79A-574B-7242937AC44F}"/>
          </ac:spMkLst>
        </pc:spChg>
        <pc:spChg chg="mod ord">
          <ac:chgData name="Nichole Dawsey" userId="326ed2d4-6888-4af9-9caa-ba6751ae0748" providerId="ADAL" clId="{9731893A-363A-4D29-8865-5542D9827E63}" dt="2023-04-14T19:13:29.321" v="970" actId="1076"/>
          <ac:spMkLst>
            <pc:docMk/>
            <pc:sldMk cId="2033915462" sldId="271"/>
            <ac:spMk id="6" creationId="{24976499-4CDF-4649-8915-21E92E7175A6}"/>
          </ac:spMkLst>
        </pc:spChg>
        <pc:graphicFrameChg chg="mod">
          <ac:chgData name="Nichole Dawsey" userId="326ed2d4-6888-4af9-9caa-ba6751ae0748" providerId="ADAL" clId="{9731893A-363A-4D29-8865-5542D9827E63}" dt="2023-04-14T19:39:11.624" v="1074" actId="1076"/>
          <ac:graphicFrameMkLst>
            <pc:docMk/>
            <pc:sldMk cId="2033915462" sldId="271"/>
            <ac:graphicFrameMk id="3" creationId="{AA9E42B7-1B88-6BF5-1D84-6B0DE3498F63}"/>
          </ac:graphicFrameMkLst>
        </pc:graphicFrameChg>
      </pc:sldChg>
      <pc:sldChg chg="addSp modSp mod modClrScheme chgLayout">
        <pc:chgData name="Nichole Dawsey" userId="326ed2d4-6888-4af9-9caa-ba6751ae0748" providerId="ADAL" clId="{9731893A-363A-4D29-8865-5542D9827E63}" dt="2023-04-14T18:04:53.850" v="375" actId="20577"/>
        <pc:sldMkLst>
          <pc:docMk/>
          <pc:sldMk cId="1243556561" sldId="272"/>
        </pc:sldMkLst>
        <pc:spChg chg="mod ord">
          <ac:chgData name="Nichole Dawsey" userId="326ed2d4-6888-4af9-9caa-ba6751ae0748" providerId="ADAL" clId="{9731893A-363A-4D29-8865-5542D9827E63}" dt="2023-04-14T18:04:48.029" v="374" actId="27636"/>
          <ac:spMkLst>
            <pc:docMk/>
            <pc:sldMk cId="1243556561" sldId="272"/>
            <ac:spMk id="2" creationId="{2219C997-40BC-4CB0-BC1B-AF821AD94E5D}"/>
          </ac:spMkLst>
        </pc:spChg>
        <pc:spChg chg="add mod ord">
          <ac:chgData name="Nichole Dawsey" userId="326ed2d4-6888-4af9-9caa-ba6751ae0748" providerId="ADAL" clId="{9731893A-363A-4D29-8865-5542D9827E63}" dt="2023-04-14T18:04:48.013" v="373" actId="700"/>
          <ac:spMkLst>
            <pc:docMk/>
            <pc:sldMk cId="1243556561" sldId="272"/>
            <ac:spMk id="3" creationId="{7E1A5079-5582-64DC-4324-C046517A7490}"/>
          </ac:spMkLst>
        </pc:spChg>
        <pc:spChg chg="mod ord">
          <ac:chgData name="Nichole Dawsey" userId="326ed2d4-6888-4af9-9caa-ba6751ae0748" providerId="ADAL" clId="{9731893A-363A-4D29-8865-5542D9827E63}" dt="2023-04-14T18:04:53.850" v="375" actId="20577"/>
          <ac:spMkLst>
            <pc:docMk/>
            <pc:sldMk cId="1243556561" sldId="272"/>
            <ac:spMk id="5" creationId="{B4C213AF-42AF-49CB-9A8F-1FF3C4727B7C}"/>
          </ac:spMkLst>
        </pc:spChg>
      </pc:sldChg>
      <pc:sldChg chg="addSp delSp modSp mod modClrScheme chgLayout">
        <pc:chgData name="Nichole Dawsey" userId="326ed2d4-6888-4af9-9caa-ba6751ae0748" providerId="ADAL" clId="{9731893A-363A-4D29-8865-5542D9827E63}" dt="2023-04-14T21:37:48.759" v="1215" actId="20577"/>
        <pc:sldMkLst>
          <pc:docMk/>
          <pc:sldMk cId="1698379108" sldId="276"/>
        </pc:sldMkLst>
        <pc:spChg chg="add del mod ord">
          <ac:chgData name="Nichole Dawsey" userId="326ed2d4-6888-4af9-9caa-ba6751ae0748" providerId="ADAL" clId="{9731893A-363A-4D29-8865-5542D9827E63}" dt="2023-04-14T18:06:14.661" v="384" actId="700"/>
          <ac:spMkLst>
            <pc:docMk/>
            <pc:sldMk cId="1698379108" sldId="276"/>
            <ac:spMk id="2" creationId="{1B888DF1-D1D0-03AE-AF13-56463FF6BE4A}"/>
          </ac:spMkLst>
        </pc:spChg>
        <pc:spChg chg="mod ord">
          <ac:chgData name="Nichole Dawsey" userId="326ed2d4-6888-4af9-9caa-ba6751ae0748" providerId="ADAL" clId="{9731893A-363A-4D29-8865-5542D9827E63}" dt="2023-04-14T18:06:14.661" v="384" actId="700"/>
          <ac:spMkLst>
            <pc:docMk/>
            <pc:sldMk cId="1698379108" sldId="276"/>
            <ac:spMk id="3" creationId="{77050C7A-F257-8864-D3D0-D308FAD60EB8}"/>
          </ac:spMkLst>
        </pc:spChg>
        <pc:spChg chg="mod ord">
          <ac:chgData name="Nichole Dawsey" userId="326ed2d4-6888-4af9-9caa-ba6751ae0748" providerId="ADAL" clId="{9731893A-363A-4D29-8865-5542D9827E63}" dt="2023-04-14T18:06:14.661" v="384" actId="700"/>
          <ac:spMkLst>
            <pc:docMk/>
            <pc:sldMk cId="1698379108" sldId="276"/>
            <ac:spMk id="4" creationId="{2604C227-3F1F-5BF0-A57C-7CCAB6CEB2C9}"/>
          </ac:spMkLst>
        </pc:spChg>
        <pc:spChg chg="mod">
          <ac:chgData name="Nichole Dawsey" userId="326ed2d4-6888-4af9-9caa-ba6751ae0748" providerId="ADAL" clId="{9731893A-363A-4D29-8865-5542D9827E63}" dt="2023-04-14T21:37:48.759" v="1215" actId="20577"/>
          <ac:spMkLst>
            <pc:docMk/>
            <pc:sldMk cId="1698379108" sldId="276"/>
            <ac:spMk id="5" creationId="{90640F68-4082-B357-F5E4-FBC19DDC53CF}"/>
          </ac:spMkLst>
        </pc:spChg>
        <pc:spChg chg="add del mod ord">
          <ac:chgData name="Nichole Dawsey" userId="326ed2d4-6888-4af9-9caa-ba6751ae0748" providerId="ADAL" clId="{9731893A-363A-4D29-8865-5542D9827E63}" dt="2023-04-14T18:06:14.661" v="384" actId="700"/>
          <ac:spMkLst>
            <pc:docMk/>
            <pc:sldMk cId="1698379108" sldId="276"/>
            <ac:spMk id="6" creationId="{E1D068A0-56A4-137C-61A7-B349630E6EFD}"/>
          </ac:spMkLst>
        </pc:spChg>
      </pc:sldChg>
      <pc:sldChg chg="delSp modSp del mod">
        <pc:chgData name="Nichole Dawsey" userId="326ed2d4-6888-4af9-9caa-ba6751ae0748" providerId="ADAL" clId="{9731893A-363A-4D29-8865-5542D9827E63}" dt="2023-04-14T21:34:44.373" v="1184" actId="47"/>
        <pc:sldMkLst>
          <pc:docMk/>
          <pc:sldMk cId="2363798071" sldId="278"/>
        </pc:sldMkLst>
        <pc:spChg chg="mod">
          <ac:chgData name="Nichole Dawsey" userId="326ed2d4-6888-4af9-9caa-ba6751ae0748" providerId="ADAL" clId="{9731893A-363A-4D29-8865-5542D9827E63}" dt="2023-04-14T18:48:43.260" v="866" actId="20577"/>
          <ac:spMkLst>
            <pc:docMk/>
            <pc:sldMk cId="2363798071" sldId="278"/>
            <ac:spMk id="2" creationId="{16A16C04-3C1E-5553-3B1A-DF6CB38EDD68}"/>
          </ac:spMkLst>
        </pc:spChg>
        <pc:spChg chg="del mod">
          <ac:chgData name="Nichole Dawsey" userId="326ed2d4-6888-4af9-9caa-ba6751ae0748" providerId="ADAL" clId="{9731893A-363A-4D29-8865-5542D9827E63}" dt="2023-04-14T18:53:15" v="887" actId="478"/>
          <ac:spMkLst>
            <pc:docMk/>
            <pc:sldMk cId="2363798071" sldId="278"/>
            <ac:spMk id="3" creationId="{ACE33626-0933-45AF-862A-3FDCB7E3055F}"/>
          </ac:spMkLst>
        </pc:spChg>
        <pc:spChg chg="mod">
          <ac:chgData name="Nichole Dawsey" userId="326ed2d4-6888-4af9-9caa-ba6751ae0748" providerId="ADAL" clId="{9731893A-363A-4D29-8865-5542D9827E63}" dt="2023-04-14T18:52:50.331" v="883" actId="1076"/>
          <ac:spMkLst>
            <pc:docMk/>
            <pc:sldMk cId="2363798071" sldId="278"/>
            <ac:spMk id="4" creationId="{5F629EDD-05B6-01CD-C317-E6AE8C9CA95D}"/>
          </ac:spMkLst>
        </pc:spChg>
        <pc:spChg chg="del mod">
          <ac:chgData name="Nichole Dawsey" userId="326ed2d4-6888-4af9-9caa-ba6751ae0748" providerId="ADAL" clId="{9731893A-363A-4D29-8865-5542D9827E63}" dt="2023-04-14T18:48:49.210" v="868" actId="478"/>
          <ac:spMkLst>
            <pc:docMk/>
            <pc:sldMk cId="2363798071" sldId="278"/>
            <ac:spMk id="5" creationId="{51483DC0-EE30-4E3C-A888-3308C31E3123}"/>
          </ac:spMkLst>
        </pc:spChg>
        <pc:spChg chg="del mod">
          <ac:chgData name="Nichole Dawsey" userId="326ed2d4-6888-4af9-9caa-ba6751ae0748" providerId="ADAL" clId="{9731893A-363A-4D29-8865-5542D9827E63}" dt="2023-04-14T18:49:06.621" v="872" actId="478"/>
          <ac:spMkLst>
            <pc:docMk/>
            <pc:sldMk cId="2363798071" sldId="278"/>
            <ac:spMk id="7" creationId="{EFF41AD1-4261-5FFB-2526-0ACBF4B6358A}"/>
          </ac:spMkLst>
        </pc:spChg>
        <pc:picChg chg="mod">
          <ac:chgData name="Nichole Dawsey" userId="326ed2d4-6888-4af9-9caa-ba6751ae0748" providerId="ADAL" clId="{9731893A-363A-4D29-8865-5542D9827E63}" dt="2023-04-14T18:53:01.522" v="885" actId="1076"/>
          <ac:picMkLst>
            <pc:docMk/>
            <pc:sldMk cId="2363798071" sldId="278"/>
            <ac:picMk id="6" creationId="{890EF98B-3346-804B-EF13-293B759C7A31}"/>
          </ac:picMkLst>
        </pc:picChg>
      </pc:sldChg>
      <pc:sldChg chg="addSp delSp modSp del mod modClrScheme chgLayout">
        <pc:chgData name="Nichole Dawsey" userId="326ed2d4-6888-4af9-9caa-ba6751ae0748" providerId="ADAL" clId="{9731893A-363A-4D29-8865-5542D9827E63}" dt="2023-04-14T19:42:29.691" v="1078" actId="47"/>
        <pc:sldMkLst>
          <pc:docMk/>
          <pc:sldMk cId="805793528" sldId="279"/>
        </pc:sldMkLst>
        <pc:spChg chg="add del mod ord">
          <ac:chgData name="Nichole Dawsey" userId="326ed2d4-6888-4af9-9caa-ba6751ae0748" providerId="ADAL" clId="{9731893A-363A-4D29-8865-5542D9827E63}" dt="2023-04-14T19:17:20.024" v="1002" actId="478"/>
          <ac:spMkLst>
            <pc:docMk/>
            <pc:sldMk cId="805793528" sldId="279"/>
            <ac:spMk id="2" creationId="{98908218-CD2C-F0B2-013A-264153061A59}"/>
          </ac:spMkLst>
        </pc:spChg>
        <pc:spChg chg="mod ord">
          <ac:chgData name="Nichole Dawsey" userId="326ed2d4-6888-4af9-9caa-ba6751ae0748" providerId="ADAL" clId="{9731893A-363A-4D29-8865-5542D9827E63}" dt="2023-04-14T18:04:57.920" v="376" actId="20577"/>
          <ac:spMkLst>
            <pc:docMk/>
            <pc:sldMk cId="805793528" sldId="279"/>
            <ac:spMk id="4" creationId="{D53894E2-190F-5B53-0368-F4EF7B3864AA}"/>
          </ac:spMkLst>
        </pc:spChg>
        <pc:spChg chg="del mod ord">
          <ac:chgData name="Nichole Dawsey" userId="326ed2d4-6888-4af9-9caa-ba6751ae0748" providerId="ADAL" clId="{9731893A-363A-4D29-8865-5542D9827E63}" dt="2023-04-14T19:17:18.142" v="1000" actId="478"/>
          <ac:spMkLst>
            <pc:docMk/>
            <pc:sldMk cId="805793528" sldId="279"/>
            <ac:spMk id="5" creationId="{4682A468-927B-05F1-7D08-927B1230102B}"/>
          </ac:spMkLst>
        </pc:spChg>
        <pc:spChg chg="add mod">
          <ac:chgData name="Nichole Dawsey" userId="326ed2d4-6888-4af9-9caa-ba6751ae0748" providerId="ADAL" clId="{9731893A-363A-4D29-8865-5542D9827E63}" dt="2023-04-14T19:17:33.548" v="1016" actId="20577"/>
          <ac:spMkLst>
            <pc:docMk/>
            <pc:sldMk cId="805793528" sldId="279"/>
            <ac:spMk id="6" creationId="{526D9795-39AB-997F-1137-7764E4C18ABE}"/>
          </ac:spMkLst>
        </pc:spChg>
        <pc:spChg chg="del mod">
          <ac:chgData name="Nichole Dawsey" userId="326ed2d4-6888-4af9-9caa-ba6751ae0748" providerId="ADAL" clId="{9731893A-363A-4D29-8865-5542D9827E63}" dt="2023-04-14T19:17:26.008" v="1006" actId="478"/>
          <ac:spMkLst>
            <pc:docMk/>
            <pc:sldMk cId="805793528" sldId="279"/>
            <ac:spMk id="7" creationId="{3601F22A-D608-D0B2-31B3-4C39E905E521}"/>
          </ac:spMkLst>
        </pc:spChg>
        <pc:spChg chg="del mod">
          <ac:chgData name="Nichole Dawsey" userId="326ed2d4-6888-4af9-9caa-ba6751ae0748" providerId="ADAL" clId="{9731893A-363A-4D29-8865-5542D9827E63}" dt="2023-04-14T19:16:15.609" v="984" actId="478"/>
          <ac:spMkLst>
            <pc:docMk/>
            <pc:sldMk cId="805793528" sldId="279"/>
            <ac:spMk id="9" creationId="{1A63DEE8-39DF-4DFA-4AE6-B4F0DA26CE3B}"/>
          </ac:spMkLst>
        </pc:spChg>
      </pc:sldChg>
      <pc:sldChg chg="addSp delSp modSp mod modClrScheme chgLayout">
        <pc:chgData name="Nichole Dawsey" userId="326ed2d4-6888-4af9-9caa-ba6751ae0748" providerId="ADAL" clId="{9731893A-363A-4D29-8865-5542D9827E63}" dt="2023-04-14T19:21:53.422" v="1028" actId="1076"/>
        <pc:sldMkLst>
          <pc:docMk/>
          <pc:sldMk cId="1042584717" sldId="281"/>
        </pc:sldMkLst>
        <pc:spChg chg="add del mod ord">
          <ac:chgData name="Nichole Dawsey" userId="326ed2d4-6888-4af9-9caa-ba6751ae0748" providerId="ADAL" clId="{9731893A-363A-4D29-8865-5542D9827E63}" dt="2023-04-14T19:21:48.291" v="1027" actId="478"/>
          <ac:spMkLst>
            <pc:docMk/>
            <pc:sldMk cId="1042584717" sldId="281"/>
            <ac:spMk id="3" creationId="{590C0ABB-FDEA-69FA-5D93-79E8AD9E2E28}"/>
          </ac:spMkLst>
        </pc:spChg>
        <pc:spChg chg="mod ord">
          <ac:chgData name="Nichole Dawsey" userId="326ed2d4-6888-4af9-9caa-ba6751ae0748" providerId="ADAL" clId="{9731893A-363A-4D29-8865-5542D9827E63}" dt="2023-04-14T18:05:35.547" v="379" actId="20577"/>
          <ac:spMkLst>
            <pc:docMk/>
            <pc:sldMk cId="1042584717" sldId="281"/>
            <ac:spMk id="4" creationId="{9265695E-5D71-D9B1-D971-DD8526E2300D}"/>
          </ac:spMkLst>
        </pc:spChg>
        <pc:spChg chg="mod ord">
          <ac:chgData name="Nichole Dawsey" userId="326ed2d4-6888-4af9-9caa-ba6751ae0748" providerId="ADAL" clId="{9731893A-363A-4D29-8865-5542D9827E63}" dt="2023-04-14T18:05:32.546" v="378" actId="27636"/>
          <ac:spMkLst>
            <pc:docMk/>
            <pc:sldMk cId="1042584717" sldId="281"/>
            <ac:spMk id="5" creationId="{C7031649-E608-76E3-A7B8-1237BB617859}"/>
          </ac:spMkLst>
        </pc:spChg>
        <pc:spChg chg="mod">
          <ac:chgData name="Nichole Dawsey" userId="326ed2d4-6888-4af9-9caa-ba6751ae0748" providerId="ADAL" clId="{9731893A-363A-4D29-8865-5542D9827E63}" dt="2023-04-14T19:21:53.422" v="1028" actId="1076"/>
          <ac:spMkLst>
            <pc:docMk/>
            <pc:sldMk cId="1042584717" sldId="281"/>
            <ac:spMk id="8" creationId="{C2FA08A2-D607-06C6-9B91-3FE89F1FEB92}"/>
          </ac:spMkLst>
        </pc:spChg>
        <pc:picChg chg="mod">
          <ac:chgData name="Nichole Dawsey" userId="326ed2d4-6888-4af9-9caa-ba6751ae0748" providerId="ADAL" clId="{9731893A-363A-4D29-8865-5542D9827E63}" dt="2023-04-14T18:05:45.667" v="381" actId="1076"/>
          <ac:picMkLst>
            <pc:docMk/>
            <pc:sldMk cId="1042584717" sldId="281"/>
            <ac:picMk id="2" creationId="{BBE7E9E7-25A2-77D7-2166-0EE37E79EC1E}"/>
          </ac:picMkLst>
        </pc:picChg>
      </pc:sldChg>
      <pc:sldChg chg="modSp mod">
        <pc:chgData name="Nichole Dawsey" userId="326ed2d4-6888-4af9-9caa-ba6751ae0748" providerId="ADAL" clId="{9731893A-363A-4D29-8865-5542D9827E63}" dt="2023-04-17T17:36:51.117" v="2164" actId="20577"/>
        <pc:sldMkLst>
          <pc:docMk/>
          <pc:sldMk cId="762431041" sldId="294"/>
        </pc:sldMkLst>
        <pc:spChg chg="mod">
          <ac:chgData name="Nichole Dawsey" userId="326ed2d4-6888-4af9-9caa-ba6751ae0748" providerId="ADAL" clId="{9731893A-363A-4D29-8865-5542D9827E63}" dt="2023-04-17T17:36:51.117" v="2164" actId="20577"/>
          <ac:spMkLst>
            <pc:docMk/>
            <pc:sldMk cId="762431041" sldId="294"/>
            <ac:spMk id="2" creationId="{00000000-0000-0000-0000-000000000000}"/>
          </ac:spMkLst>
        </pc:spChg>
        <pc:spChg chg="mod">
          <ac:chgData name="Nichole Dawsey" userId="326ed2d4-6888-4af9-9caa-ba6751ae0748" providerId="ADAL" clId="{9731893A-363A-4D29-8865-5542D9827E63}" dt="2023-04-17T17:35:26.270" v="2129" actId="20577"/>
          <ac:spMkLst>
            <pc:docMk/>
            <pc:sldMk cId="762431041" sldId="294"/>
            <ac:spMk id="3" creationId="{00000000-0000-0000-0000-000000000000}"/>
          </ac:spMkLst>
        </pc:spChg>
      </pc:sldChg>
      <pc:sldChg chg="delSp modSp add del mod ord modClrScheme chgLayout">
        <pc:chgData name="Nichole Dawsey" userId="326ed2d4-6888-4af9-9caa-ba6751ae0748" providerId="ADAL" clId="{9731893A-363A-4D29-8865-5542D9827E63}" dt="2023-04-27T19:11:17.448" v="2166" actId="478"/>
        <pc:sldMkLst>
          <pc:docMk/>
          <pc:sldMk cId="2591857045" sldId="330"/>
        </pc:sldMkLst>
        <pc:spChg chg="mod ord">
          <ac:chgData name="Nichole Dawsey" userId="326ed2d4-6888-4af9-9caa-ba6751ae0748" providerId="ADAL" clId="{9731893A-363A-4D29-8865-5542D9827E63}" dt="2023-04-14T19:27:04.865" v="1038" actId="27636"/>
          <ac:spMkLst>
            <pc:docMk/>
            <pc:sldMk cId="2591857045" sldId="330"/>
            <ac:spMk id="2" creationId="{00000000-0000-0000-0000-000000000000}"/>
          </ac:spMkLst>
        </pc:spChg>
        <pc:spChg chg="del mod ord">
          <ac:chgData name="Nichole Dawsey" userId="326ed2d4-6888-4af9-9caa-ba6751ae0748" providerId="ADAL" clId="{9731893A-363A-4D29-8865-5542D9827E63}" dt="2023-04-27T19:11:17.448" v="2166" actId="478"/>
          <ac:spMkLst>
            <pc:docMk/>
            <pc:sldMk cId="2591857045" sldId="330"/>
            <ac:spMk id="3" creationId="{00000000-0000-0000-0000-000000000000}"/>
          </ac:spMkLst>
        </pc:spChg>
        <pc:spChg chg="mod ord">
          <ac:chgData name="Nichole Dawsey" userId="326ed2d4-6888-4af9-9caa-ba6751ae0748" providerId="ADAL" clId="{9731893A-363A-4D29-8865-5542D9827E63}" dt="2023-04-14T18:08:08.231" v="393" actId="27636"/>
          <ac:spMkLst>
            <pc:docMk/>
            <pc:sldMk cId="2591857045" sldId="330"/>
            <ac:spMk id="4" creationId="{00000000-0000-0000-0000-000000000000}"/>
          </ac:spMkLst>
        </pc:spChg>
      </pc:sldChg>
      <pc:sldChg chg="delSp modSp mod modClrScheme chgLayout">
        <pc:chgData name="Nichole Dawsey" userId="326ed2d4-6888-4af9-9caa-ba6751ae0748" providerId="ADAL" clId="{9731893A-363A-4D29-8865-5542D9827E63}" dt="2023-04-14T19:44:43.344" v="1086" actId="1076"/>
        <pc:sldMkLst>
          <pc:docMk/>
          <pc:sldMk cId="2411166746" sldId="360"/>
        </pc:sldMkLst>
        <pc:spChg chg="del mod ord">
          <ac:chgData name="Nichole Dawsey" userId="326ed2d4-6888-4af9-9caa-ba6751ae0748" providerId="ADAL" clId="{9731893A-363A-4D29-8865-5542D9827E63}" dt="2023-04-14T19:42:27.160" v="1077" actId="478"/>
          <ac:spMkLst>
            <pc:docMk/>
            <pc:sldMk cId="2411166746" sldId="360"/>
            <ac:spMk id="3" creationId="{00000000-0000-0000-0000-000000000000}"/>
          </ac:spMkLst>
        </pc:spChg>
        <pc:spChg chg="mod ord">
          <ac:chgData name="Nichole Dawsey" userId="326ed2d4-6888-4af9-9caa-ba6751ae0748" providerId="ADAL" clId="{9731893A-363A-4D29-8865-5542D9827E63}" dt="2023-04-14T19:42:22.541" v="1076" actId="27636"/>
          <ac:spMkLst>
            <pc:docMk/>
            <pc:sldMk cId="2411166746" sldId="360"/>
            <ac:spMk id="4" creationId="{00000000-0000-0000-0000-000000000000}"/>
          </ac:spMkLst>
        </pc:spChg>
        <pc:spChg chg="mod ord">
          <ac:chgData name="Nichole Dawsey" userId="326ed2d4-6888-4af9-9caa-ba6751ae0748" providerId="ADAL" clId="{9731893A-363A-4D29-8865-5542D9827E63}" dt="2023-04-14T19:44:43.344" v="1086" actId="1076"/>
          <ac:spMkLst>
            <pc:docMk/>
            <pc:sldMk cId="2411166746" sldId="360"/>
            <ac:spMk id="8" creationId="{D6CBE881-CC6E-42F9-4A91-E5A56ACCB897}"/>
          </ac:spMkLst>
        </pc:spChg>
      </pc:sldChg>
      <pc:sldChg chg="modSp mod ord modClrScheme chgLayout">
        <pc:chgData name="Nichole Dawsey" userId="326ed2d4-6888-4af9-9caa-ba6751ae0748" providerId="ADAL" clId="{9731893A-363A-4D29-8865-5542D9827E63}" dt="2023-04-27T19:35:00.125" v="2438" actId="5793"/>
        <pc:sldMkLst>
          <pc:docMk/>
          <pc:sldMk cId="450637119" sldId="365"/>
        </pc:sldMkLst>
        <pc:spChg chg="mod ord">
          <ac:chgData name="Nichole Dawsey" userId="326ed2d4-6888-4af9-9caa-ba6751ae0748" providerId="ADAL" clId="{9731893A-363A-4D29-8865-5542D9827E63}" dt="2023-04-27T19:35:00.125" v="2438" actId="5793"/>
          <ac:spMkLst>
            <pc:docMk/>
            <pc:sldMk cId="450637119" sldId="365"/>
            <ac:spMk id="2" creationId="{00000000-0000-0000-0000-000000000000}"/>
          </ac:spMkLst>
        </pc:spChg>
        <pc:spChg chg="mod ord">
          <ac:chgData name="Nichole Dawsey" userId="326ed2d4-6888-4af9-9caa-ba6751ae0748" providerId="ADAL" clId="{9731893A-363A-4D29-8865-5542D9827E63}" dt="2023-04-14T18:08:45.940" v="394" actId="700"/>
          <ac:spMkLst>
            <pc:docMk/>
            <pc:sldMk cId="450637119" sldId="365"/>
            <ac:spMk id="3" creationId="{00000000-0000-0000-0000-000000000000}"/>
          </ac:spMkLst>
        </pc:spChg>
        <pc:spChg chg="mod ord">
          <ac:chgData name="Nichole Dawsey" userId="326ed2d4-6888-4af9-9caa-ba6751ae0748" providerId="ADAL" clId="{9731893A-363A-4D29-8865-5542D9827E63}" dt="2023-04-14T18:08:45.940" v="395" actId="27636"/>
          <ac:spMkLst>
            <pc:docMk/>
            <pc:sldMk cId="450637119" sldId="365"/>
            <ac:spMk id="4" creationId="{00000000-0000-0000-0000-000000000000}"/>
          </ac:spMkLst>
        </pc:spChg>
      </pc:sldChg>
      <pc:sldChg chg="addSp delSp modSp add mod modClrScheme chgLayout">
        <pc:chgData name="Nichole Dawsey" userId="326ed2d4-6888-4af9-9caa-ba6751ae0748" providerId="ADAL" clId="{9731893A-363A-4D29-8865-5542D9827E63}" dt="2023-04-14T21:59:04.390" v="1633" actId="255"/>
        <pc:sldMkLst>
          <pc:docMk/>
          <pc:sldMk cId="838246484" sldId="366"/>
        </pc:sldMkLst>
        <pc:spChg chg="del mod ord">
          <ac:chgData name="Nichole Dawsey" userId="326ed2d4-6888-4af9-9caa-ba6751ae0748" providerId="ADAL" clId="{9731893A-363A-4D29-8865-5542D9827E63}" dt="2023-04-14T19:26:40.660" v="1036" actId="478"/>
          <ac:spMkLst>
            <pc:docMk/>
            <pc:sldMk cId="838246484" sldId="366"/>
            <ac:spMk id="2" creationId="{4935DF0E-9664-8B26-C850-76A219DA2F2A}"/>
          </ac:spMkLst>
        </pc:spChg>
        <pc:spChg chg="mod ord">
          <ac:chgData name="Nichole Dawsey" userId="326ed2d4-6888-4af9-9caa-ba6751ae0748" providerId="ADAL" clId="{9731893A-363A-4D29-8865-5542D9827E63}" dt="2023-04-14T19:23:30.135" v="1030" actId="27636"/>
          <ac:spMkLst>
            <pc:docMk/>
            <pc:sldMk cId="838246484" sldId="366"/>
            <ac:spMk id="3" creationId="{5478DA1A-7817-A278-18FD-BEBFD729B16A}"/>
          </ac:spMkLst>
        </pc:spChg>
        <pc:spChg chg="add del mod ord">
          <ac:chgData name="Nichole Dawsey" userId="326ed2d4-6888-4af9-9caa-ba6751ae0748" providerId="ADAL" clId="{9731893A-363A-4D29-8865-5542D9827E63}" dt="2023-04-14T19:23:47.279" v="1032" actId="478"/>
          <ac:spMkLst>
            <pc:docMk/>
            <pc:sldMk cId="838246484" sldId="366"/>
            <ac:spMk id="4" creationId="{1F6D0C18-5BF7-3794-CA9C-EACB96B8C67B}"/>
          </ac:spMkLst>
        </pc:spChg>
        <pc:spChg chg="mod">
          <ac:chgData name="Nichole Dawsey" userId="326ed2d4-6888-4af9-9caa-ba6751ae0748" providerId="ADAL" clId="{9731893A-363A-4D29-8865-5542D9827E63}" dt="2023-04-14T21:59:04.390" v="1633" actId="255"/>
          <ac:spMkLst>
            <pc:docMk/>
            <pc:sldMk cId="838246484" sldId="366"/>
            <ac:spMk id="6" creationId="{189D2BCE-3F56-A912-51B3-FC9479B8E253}"/>
          </ac:spMkLst>
        </pc:spChg>
      </pc:sldChg>
      <pc:sldChg chg="delSp modSp add mod modClrScheme chgLayout">
        <pc:chgData name="Nichole Dawsey" userId="326ed2d4-6888-4af9-9caa-ba6751ae0748" providerId="ADAL" clId="{9731893A-363A-4D29-8865-5542D9827E63}" dt="2023-04-14T18:54:18.741" v="894" actId="14100"/>
        <pc:sldMkLst>
          <pc:docMk/>
          <pc:sldMk cId="346433031" sldId="368"/>
        </pc:sldMkLst>
        <pc:spChg chg="mod ord">
          <ac:chgData name="Nichole Dawsey" userId="326ed2d4-6888-4af9-9caa-ba6751ae0748" providerId="ADAL" clId="{9731893A-363A-4D29-8865-5542D9827E63}" dt="2023-04-14T18:54:18.741" v="894" actId="14100"/>
          <ac:spMkLst>
            <pc:docMk/>
            <pc:sldMk cId="346433031" sldId="368"/>
            <ac:spMk id="2" creationId="{5BEEC447-396C-32C5-902D-91F640F05063}"/>
          </ac:spMkLst>
        </pc:spChg>
        <pc:spChg chg="del mod ord">
          <ac:chgData name="Nichole Dawsey" userId="326ed2d4-6888-4af9-9caa-ba6751ae0748" providerId="ADAL" clId="{9731893A-363A-4D29-8865-5542D9827E63}" dt="2023-04-14T18:53:49.339" v="892" actId="478"/>
          <ac:spMkLst>
            <pc:docMk/>
            <pc:sldMk cId="346433031" sldId="368"/>
            <ac:spMk id="3" creationId="{34E9EB51-2798-7B72-564D-993B487E6DC3}"/>
          </ac:spMkLst>
        </pc:spChg>
        <pc:spChg chg="mod ord">
          <ac:chgData name="Nichole Dawsey" userId="326ed2d4-6888-4af9-9caa-ba6751ae0748" providerId="ADAL" clId="{9731893A-363A-4D29-8865-5542D9827E63}" dt="2023-04-14T18:53:42.105" v="890" actId="27636"/>
          <ac:spMkLst>
            <pc:docMk/>
            <pc:sldMk cId="346433031" sldId="368"/>
            <ac:spMk id="4" creationId="{4DC3105B-0E72-270D-7390-DD4E8A73386A}"/>
          </ac:spMkLst>
        </pc:spChg>
      </pc:sldChg>
      <pc:sldChg chg="modSp add mod modClrScheme chgLayout modNotesTx">
        <pc:chgData name="Nichole Dawsey" userId="326ed2d4-6888-4af9-9caa-ba6751ae0748" providerId="ADAL" clId="{9731893A-363A-4D29-8865-5542D9827E63}" dt="2023-04-14T19:45:19.847" v="1090" actId="5793"/>
        <pc:sldMkLst>
          <pc:docMk/>
          <pc:sldMk cId="4002154209" sldId="369"/>
        </pc:sldMkLst>
        <pc:spChg chg="mod ord">
          <ac:chgData name="Nichole Dawsey" userId="326ed2d4-6888-4af9-9caa-ba6751ae0748" providerId="ADAL" clId="{9731893A-363A-4D29-8865-5542D9827E63}" dt="2023-04-14T19:45:19.847" v="1090" actId="5793"/>
          <ac:spMkLst>
            <pc:docMk/>
            <pc:sldMk cId="4002154209" sldId="369"/>
            <ac:spMk id="2" creationId="{5BEEC447-396C-32C5-902D-91F640F05063}"/>
          </ac:spMkLst>
        </pc:spChg>
        <pc:spChg chg="mod ord">
          <ac:chgData name="Nichole Dawsey" userId="326ed2d4-6888-4af9-9caa-ba6751ae0748" providerId="ADAL" clId="{9731893A-363A-4D29-8865-5542D9827E63}" dt="2023-04-14T18:54:45.697" v="895" actId="700"/>
          <ac:spMkLst>
            <pc:docMk/>
            <pc:sldMk cId="4002154209" sldId="369"/>
            <ac:spMk id="3" creationId="{34E9EB51-2798-7B72-564D-993B487E6DC3}"/>
          </ac:spMkLst>
        </pc:spChg>
        <pc:spChg chg="mod ord">
          <ac:chgData name="Nichole Dawsey" userId="326ed2d4-6888-4af9-9caa-ba6751ae0748" providerId="ADAL" clId="{9731893A-363A-4D29-8865-5542D9827E63}" dt="2023-04-14T18:54:45.713" v="896" actId="27636"/>
          <ac:spMkLst>
            <pc:docMk/>
            <pc:sldMk cId="4002154209" sldId="369"/>
            <ac:spMk id="4" creationId="{4DC3105B-0E72-270D-7390-DD4E8A73386A}"/>
          </ac:spMkLst>
        </pc:spChg>
      </pc:sldChg>
      <pc:sldChg chg="del">
        <pc:chgData name="Nichole Dawsey" userId="326ed2d4-6888-4af9-9caa-ba6751ae0748" providerId="ADAL" clId="{9731893A-363A-4D29-8865-5542D9827E63}" dt="2023-04-14T18:19:11.399" v="411" actId="47"/>
        <pc:sldMkLst>
          <pc:docMk/>
          <pc:sldMk cId="1109518555" sldId="370"/>
        </pc:sldMkLst>
      </pc:sldChg>
      <pc:sldChg chg="addSp delSp modSp mod modClrScheme chgLayout">
        <pc:chgData name="Nichole Dawsey" userId="326ed2d4-6888-4af9-9caa-ba6751ae0748" providerId="ADAL" clId="{9731893A-363A-4D29-8865-5542D9827E63}" dt="2023-04-14T18:22:43.161" v="729" actId="478"/>
        <pc:sldMkLst>
          <pc:docMk/>
          <pc:sldMk cId="3381580857" sldId="371"/>
        </pc:sldMkLst>
        <pc:spChg chg="add del mod ord">
          <ac:chgData name="Nichole Dawsey" userId="326ed2d4-6888-4af9-9caa-ba6751ae0748" providerId="ADAL" clId="{9731893A-363A-4D29-8865-5542D9827E63}" dt="2023-04-14T18:22:37.039" v="728" actId="478"/>
          <ac:spMkLst>
            <pc:docMk/>
            <pc:sldMk cId="3381580857" sldId="371"/>
            <ac:spMk id="4" creationId="{40383D93-3FB3-8B67-2A00-99C04D95E591}"/>
          </ac:spMkLst>
        </pc:spChg>
        <pc:spChg chg="add del mod ord">
          <ac:chgData name="Nichole Dawsey" userId="326ed2d4-6888-4af9-9caa-ba6751ae0748" providerId="ADAL" clId="{9731893A-363A-4D29-8865-5542D9827E63}" dt="2023-04-14T18:22:43.161" v="729" actId="478"/>
          <ac:spMkLst>
            <pc:docMk/>
            <pc:sldMk cId="3381580857" sldId="371"/>
            <ac:spMk id="5" creationId="{2C26E41E-CC40-C500-CCD3-F036E49CD771}"/>
          </ac:spMkLst>
        </pc:spChg>
      </pc:sldChg>
      <pc:sldChg chg="del">
        <pc:chgData name="Nichole Dawsey" userId="326ed2d4-6888-4af9-9caa-ba6751ae0748" providerId="ADAL" clId="{9731893A-363A-4D29-8865-5542D9827E63}" dt="2023-04-14T18:06:22.635" v="385" actId="47"/>
        <pc:sldMkLst>
          <pc:docMk/>
          <pc:sldMk cId="2251937364" sldId="372"/>
        </pc:sldMkLst>
      </pc:sldChg>
      <pc:sldChg chg="modNotesTx">
        <pc:chgData name="Nichole Dawsey" userId="326ed2d4-6888-4af9-9caa-ba6751ae0748" providerId="ADAL" clId="{9731893A-363A-4D29-8865-5542D9827E63}" dt="2023-04-14T18:20:01.024" v="470" actId="20577"/>
        <pc:sldMkLst>
          <pc:docMk/>
          <pc:sldMk cId="183978460" sldId="374"/>
        </pc:sldMkLst>
      </pc:sldChg>
      <pc:sldChg chg="addSp delSp modSp new mod modClrScheme chgLayout modNotesTx">
        <pc:chgData name="Nichole Dawsey" userId="326ed2d4-6888-4af9-9caa-ba6751ae0748" providerId="ADAL" clId="{9731893A-363A-4D29-8865-5542D9827E63}" dt="2023-04-14T18:04:12.774" v="371" actId="20577"/>
        <pc:sldMkLst>
          <pc:docMk/>
          <pc:sldMk cId="839740362" sldId="375"/>
        </pc:sldMkLst>
        <pc:spChg chg="del">
          <ac:chgData name="Nichole Dawsey" userId="326ed2d4-6888-4af9-9caa-ba6751ae0748" providerId="ADAL" clId="{9731893A-363A-4D29-8865-5542D9827E63}" dt="2023-04-14T18:02:51.312" v="126" actId="700"/>
          <ac:spMkLst>
            <pc:docMk/>
            <pc:sldMk cId="839740362" sldId="375"/>
            <ac:spMk id="2" creationId="{706C77FB-B73E-7B2F-613A-2BD3ADB23853}"/>
          </ac:spMkLst>
        </pc:spChg>
        <pc:spChg chg="del">
          <ac:chgData name="Nichole Dawsey" userId="326ed2d4-6888-4af9-9caa-ba6751ae0748" providerId="ADAL" clId="{9731893A-363A-4D29-8865-5542D9827E63}" dt="2023-04-14T18:02:51.312" v="126" actId="700"/>
          <ac:spMkLst>
            <pc:docMk/>
            <pc:sldMk cId="839740362" sldId="375"/>
            <ac:spMk id="3" creationId="{49B0030F-30BD-E9D3-0210-40576498AEAC}"/>
          </ac:spMkLst>
        </pc:spChg>
        <pc:spChg chg="add mod ord">
          <ac:chgData name="Nichole Dawsey" userId="326ed2d4-6888-4af9-9caa-ba6751ae0748" providerId="ADAL" clId="{9731893A-363A-4D29-8865-5542D9827E63}" dt="2023-04-14T18:03:25.362" v="156" actId="1076"/>
          <ac:spMkLst>
            <pc:docMk/>
            <pc:sldMk cId="839740362" sldId="375"/>
            <ac:spMk id="4" creationId="{168608ED-734F-7F15-8811-4B08C876F5EE}"/>
          </ac:spMkLst>
        </pc:spChg>
        <pc:spChg chg="add del mod ord">
          <ac:chgData name="Nichole Dawsey" userId="326ed2d4-6888-4af9-9caa-ba6751ae0748" providerId="ADAL" clId="{9731893A-363A-4D29-8865-5542D9827E63}" dt="2023-04-14T18:03:11.993" v="153" actId="700"/>
          <ac:spMkLst>
            <pc:docMk/>
            <pc:sldMk cId="839740362" sldId="375"/>
            <ac:spMk id="5" creationId="{0EC06D45-1E3C-CD6A-C2B3-F6A720A42F3F}"/>
          </ac:spMkLst>
        </pc:spChg>
        <pc:spChg chg="add mod ord">
          <ac:chgData name="Nichole Dawsey" userId="326ed2d4-6888-4af9-9caa-ba6751ae0748" providerId="ADAL" clId="{9731893A-363A-4D29-8865-5542D9827E63}" dt="2023-04-14T18:03:11.993" v="153" actId="700"/>
          <ac:spMkLst>
            <pc:docMk/>
            <pc:sldMk cId="839740362" sldId="375"/>
            <ac:spMk id="6" creationId="{98475728-4D49-B7CE-3D6B-D6633BB1B455}"/>
          </ac:spMkLst>
        </pc:spChg>
      </pc:sldChg>
      <pc:sldChg chg="addSp modSp new del mod modClrScheme chgLayout">
        <pc:chgData name="Nichole Dawsey" userId="326ed2d4-6888-4af9-9caa-ba6751ae0748" providerId="ADAL" clId="{9731893A-363A-4D29-8865-5542D9827E63}" dt="2023-04-14T21:47:31.934" v="1319" actId="2696"/>
        <pc:sldMkLst>
          <pc:docMk/>
          <pc:sldMk cId="1159527311" sldId="376"/>
        </pc:sldMkLst>
        <pc:spChg chg="mod ord">
          <ac:chgData name="Nichole Dawsey" userId="326ed2d4-6888-4af9-9caa-ba6751ae0748" providerId="ADAL" clId="{9731893A-363A-4D29-8865-5542D9827E63}" dt="2023-04-14T21:46:44.314" v="1316" actId="20577"/>
          <ac:spMkLst>
            <pc:docMk/>
            <pc:sldMk cId="1159527311" sldId="376"/>
            <ac:spMk id="2" creationId="{60A4B2FD-8D0B-8687-1559-429E655575D9}"/>
          </ac:spMkLst>
        </pc:spChg>
        <pc:spChg chg="add mod ord">
          <ac:chgData name="Nichole Dawsey" userId="326ed2d4-6888-4af9-9caa-ba6751ae0748" providerId="ADAL" clId="{9731893A-363A-4D29-8865-5542D9827E63}" dt="2023-04-14T21:46:45.149" v="1317" actId="20577"/>
          <ac:spMkLst>
            <pc:docMk/>
            <pc:sldMk cId="1159527311" sldId="376"/>
            <ac:spMk id="3" creationId="{EE2B448C-77AC-016E-8F23-B38481B5892C}"/>
          </ac:spMkLst>
        </pc:spChg>
        <pc:spChg chg="add mod ord">
          <ac:chgData name="Nichole Dawsey" userId="326ed2d4-6888-4af9-9caa-ba6751ae0748" providerId="ADAL" clId="{9731893A-363A-4D29-8865-5542D9827E63}" dt="2023-04-14T21:45:47.055" v="1217" actId="700"/>
          <ac:spMkLst>
            <pc:docMk/>
            <pc:sldMk cId="1159527311" sldId="376"/>
            <ac:spMk id="4" creationId="{FCFE6EAF-8559-05D5-6661-50572FADC5F1}"/>
          </ac:spMkLst>
        </pc:spChg>
      </pc:sldChg>
      <pc:sldChg chg="delSp modSp add mod modClrScheme chgLayout">
        <pc:chgData name="Nichole Dawsey" userId="326ed2d4-6888-4af9-9caa-ba6751ae0748" providerId="ADAL" clId="{9731893A-363A-4D29-8865-5542D9827E63}" dt="2023-04-14T21:39:31.557" v="1216" actId="255"/>
        <pc:sldMkLst>
          <pc:docMk/>
          <pc:sldMk cId="1500122407" sldId="377"/>
        </pc:sldMkLst>
        <pc:spChg chg="mod ord">
          <ac:chgData name="Nichole Dawsey" userId="326ed2d4-6888-4af9-9caa-ba6751ae0748" providerId="ADAL" clId="{9731893A-363A-4D29-8865-5542D9827E63}" dt="2023-04-14T18:58:44.615" v="909" actId="27636"/>
          <ac:spMkLst>
            <pc:docMk/>
            <pc:sldMk cId="1500122407" sldId="377"/>
            <ac:spMk id="2" creationId="{00000000-0000-0000-0000-000000000000}"/>
          </ac:spMkLst>
        </pc:spChg>
        <pc:spChg chg="del mod ord">
          <ac:chgData name="Nichole Dawsey" userId="326ed2d4-6888-4af9-9caa-ba6751ae0748" providerId="ADAL" clId="{9731893A-363A-4D29-8865-5542D9827E63}" dt="2023-04-14T18:58:51.696" v="911" actId="478"/>
          <ac:spMkLst>
            <pc:docMk/>
            <pc:sldMk cId="1500122407" sldId="377"/>
            <ac:spMk id="3" creationId="{00000000-0000-0000-0000-000000000000}"/>
          </ac:spMkLst>
        </pc:spChg>
        <pc:spChg chg="mod ord">
          <ac:chgData name="Nichole Dawsey" userId="326ed2d4-6888-4af9-9caa-ba6751ae0748" providerId="ADAL" clId="{9731893A-363A-4D29-8865-5542D9827E63}" dt="2023-04-14T21:39:31.557" v="1216" actId="255"/>
          <ac:spMkLst>
            <pc:docMk/>
            <pc:sldMk cId="1500122407" sldId="377"/>
            <ac:spMk id="4" creationId="{00000000-0000-0000-0000-000000000000}"/>
          </ac:spMkLst>
        </pc:spChg>
      </pc:sldChg>
      <pc:sldChg chg="delSp modSp add del mod modClrScheme chgLayout">
        <pc:chgData name="Nichole Dawsey" userId="326ed2d4-6888-4af9-9caa-ba6751ae0748" providerId="ADAL" clId="{9731893A-363A-4D29-8865-5542D9827E63}" dt="2023-04-27T19:35:14.526" v="2439" actId="47"/>
        <pc:sldMkLst>
          <pc:docMk/>
          <pc:sldMk cId="3494842050" sldId="378"/>
        </pc:sldMkLst>
        <pc:spChg chg="mod ord">
          <ac:chgData name="Nichole Dawsey" userId="326ed2d4-6888-4af9-9caa-ba6751ae0748" providerId="ADAL" clId="{9731893A-363A-4D29-8865-5542D9827E63}" dt="2023-04-14T19:02:29.065" v="943" actId="27636"/>
          <ac:spMkLst>
            <pc:docMk/>
            <pc:sldMk cId="3494842050" sldId="378"/>
            <ac:spMk id="2" creationId="{8D8A0C98-5758-C2E0-A2E2-DC6C6EA6E417}"/>
          </ac:spMkLst>
        </pc:spChg>
        <pc:spChg chg="del mod ord">
          <ac:chgData name="Nichole Dawsey" userId="326ed2d4-6888-4af9-9caa-ba6751ae0748" providerId="ADAL" clId="{9731893A-363A-4D29-8865-5542D9827E63}" dt="2023-04-14T19:02:00.909" v="935" actId="478"/>
          <ac:spMkLst>
            <pc:docMk/>
            <pc:sldMk cId="3494842050" sldId="378"/>
            <ac:spMk id="3" creationId="{E3C22D0F-864C-2FB5-A933-75D8686B9AB5}"/>
          </ac:spMkLst>
        </pc:spChg>
        <pc:spChg chg="mod ord">
          <ac:chgData name="Nichole Dawsey" userId="326ed2d4-6888-4af9-9caa-ba6751ae0748" providerId="ADAL" clId="{9731893A-363A-4D29-8865-5542D9827E63}" dt="2023-04-14T19:01:56.920" v="933" actId="27636"/>
          <ac:spMkLst>
            <pc:docMk/>
            <pc:sldMk cId="3494842050" sldId="378"/>
            <ac:spMk id="4" creationId="{3D1C2937-036C-6330-C56E-671EDFAA11E5}"/>
          </ac:spMkLst>
        </pc:spChg>
      </pc:sldChg>
      <pc:sldChg chg="modSp add del mod modClrScheme chgLayout">
        <pc:chgData name="Nichole Dawsey" userId="326ed2d4-6888-4af9-9caa-ba6751ae0748" providerId="ADAL" clId="{9731893A-363A-4D29-8865-5542D9827E63}" dt="2023-04-14T19:36:57.977" v="1072" actId="47"/>
        <pc:sldMkLst>
          <pc:docMk/>
          <pc:sldMk cId="4149873934" sldId="379"/>
        </pc:sldMkLst>
        <pc:spChg chg="mod ord">
          <ac:chgData name="Nichole Dawsey" userId="326ed2d4-6888-4af9-9caa-ba6751ae0748" providerId="ADAL" clId="{9731893A-363A-4D29-8865-5542D9827E63}" dt="2023-04-14T19:35:04.049" v="1046" actId="1076"/>
          <ac:spMkLst>
            <pc:docMk/>
            <pc:sldMk cId="4149873934" sldId="379"/>
            <ac:spMk id="2" creationId="{8D8A0C98-5758-C2E0-A2E2-DC6C6EA6E417}"/>
          </ac:spMkLst>
        </pc:spChg>
        <pc:spChg chg="mod ord">
          <ac:chgData name="Nichole Dawsey" userId="326ed2d4-6888-4af9-9caa-ba6751ae0748" providerId="ADAL" clId="{9731893A-363A-4D29-8865-5542D9827E63}" dt="2023-04-14T19:02:47.574" v="944" actId="700"/>
          <ac:spMkLst>
            <pc:docMk/>
            <pc:sldMk cId="4149873934" sldId="379"/>
            <ac:spMk id="3" creationId="{E3C22D0F-864C-2FB5-A933-75D8686B9AB5}"/>
          </ac:spMkLst>
        </pc:spChg>
        <pc:spChg chg="mod ord">
          <ac:chgData name="Nichole Dawsey" userId="326ed2d4-6888-4af9-9caa-ba6751ae0748" providerId="ADAL" clId="{9731893A-363A-4D29-8865-5542D9827E63}" dt="2023-04-14T19:34:43.921" v="1042" actId="1076"/>
          <ac:spMkLst>
            <pc:docMk/>
            <pc:sldMk cId="4149873934" sldId="379"/>
            <ac:spMk id="4" creationId="{3D1C2937-036C-6330-C56E-671EDFAA11E5}"/>
          </ac:spMkLst>
        </pc:spChg>
      </pc:sldChg>
      <pc:sldChg chg="modSp add mod modClrScheme chgLayout">
        <pc:chgData name="Nichole Dawsey" userId="326ed2d4-6888-4af9-9caa-ba6751ae0748" providerId="ADAL" clId="{9731893A-363A-4D29-8865-5542D9827E63}" dt="2023-04-14T19:47:47.451" v="1100" actId="1076"/>
        <pc:sldMkLst>
          <pc:docMk/>
          <pc:sldMk cId="3077584479" sldId="380"/>
        </pc:sldMkLst>
        <pc:spChg chg="mod ord">
          <ac:chgData name="Nichole Dawsey" userId="326ed2d4-6888-4af9-9caa-ba6751ae0748" providerId="ADAL" clId="{9731893A-363A-4D29-8865-5542D9827E63}" dt="2023-04-14T19:47:47.451" v="1100" actId="1076"/>
          <ac:spMkLst>
            <pc:docMk/>
            <pc:sldMk cId="3077584479" sldId="380"/>
            <ac:spMk id="2" creationId="{00000000-0000-0000-0000-000000000000}"/>
          </ac:spMkLst>
        </pc:spChg>
        <pc:spChg chg="mod ord">
          <ac:chgData name="Nichole Dawsey" userId="326ed2d4-6888-4af9-9caa-ba6751ae0748" providerId="ADAL" clId="{9731893A-363A-4D29-8865-5542D9827E63}" dt="2023-04-14T19:11:30.760" v="953" actId="700"/>
          <ac:spMkLst>
            <pc:docMk/>
            <pc:sldMk cId="3077584479" sldId="380"/>
            <ac:spMk id="3" creationId="{00000000-0000-0000-0000-000000000000}"/>
          </ac:spMkLst>
        </pc:spChg>
        <pc:spChg chg="mod ord">
          <ac:chgData name="Nichole Dawsey" userId="326ed2d4-6888-4af9-9caa-ba6751ae0748" providerId="ADAL" clId="{9731893A-363A-4D29-8865-5542D9827E63}" dt="2023-04-14T19:11:30.760" v="953" actId="700"/>
          <ac:spMkLst>
            <pc:docMk/>
            <pc:sldMk cId="3077584479" sldId="380"/>
            <ac:spMk id="4" creationId="{00000000-0000-0000-0000-000000000000}"/>
          </ac:spMkLst>
        </pc:spChg>
      </pc:sldChg>
      <pc:sldChg chg="addSp delSp modSp add mod modClrScheme chgLayout">
        <pc:chgData name="Nichole Dawsey" userId="326ed2d4-6888-4af9-9caa-ba6751ae0748" providerId="ADAL" clId="{9731893A-363A-4D29-8865-5542D9827E63}" dt="2023-04-14T19:14:55.936" v="978" actId="700"/>
        <pc:sldMkLst>
          <pc:docMk/>
          <pc:sldMk cId="2624544822" sldId="381"/>
        </pc:sldMkLst>
        <pc:spChg chg="add del mod ord">
          <ac:chgData name="Nichole Dawsey" userId="326ed2d4-6888-4af9-9caa-ba6751ae0748" providerId="ADAL" clId="{9731893A-363A-4D29-8865-5542D9827E63}" dt="2023-04-14T19:14:55.936" v="978" actId="700"/>
          <ac:spMkLst>
            <pc:docMk/>
            <pc:sldMk cId="2624544822" sldId="381"/>
            <ac:spMk id="2" creationId="{7A207E5E-5602-9124-9AA9-83577E54A57E}"/>
          </ac:spMkLst>
        </pc:spChg>
        <pc:spChg chg="mod ord">
          <ac:chgData name="Nichole Dawsey" userId="326ed2d4-6888-4af9-9caa-ba6751ae0748" providerId="ADAL" clId="{9731893A-363A-4D29-8865-5542D9827E63}" dt="2023-04-14T19:14:55.936" v="978" actId="700"/>
          <ac:spMkLst>
            <pc:docMk/>
            <pc:sldMk cId="2624544822" sldId="381"/>
            <ac:spMk id="3" creationId="{7DCD22EB-3F9E-34B5-B174-C6EBF51C1FAC}"/>
          </ac:spMkLst>
        </pc:spChg>
        <pc:spChg chg="add del mod ord">
          <ac:chgData name="Nichole Dawsey" userId="326ed2d4-6888-4af9-9caa-ba6751ae0748" providerId="ADAL" clId="{9731893A-363A-4D29-8865-5542D9827E63}" dt="2023-04-14T19:14:55.936" v="978" actId="700"/>
          <ac:spMkLst>
            <pc:docMk/>
            <pc:sldMk cId="2624544822" sldId="381"/>
            <ac:spMk id="4" creationId="{EF5FEBDD-5DB6-2B48-0FEF-D5918AFAE035}"/>
          </ac:spMkLst>
        </pc:spChg>
      </pc:sldChg>
      <pc:sldChg chg="modSp add mod modClrScheme chgLayout">
        <pc:chgData name="Nichole Dawsey" userId="326ed2d4-6888-4af9-9caa-ba6751ae0748" providerId="ADAL" clId="{9731893A-363A-4D29-8865-5542D9827E63}" dt="2023-04-14T19:15:07.918" v="980" actId="700"/>
        <pc:sldMkLst>
          <pc:docMk/>
          <pc:sldMk cId="250498443" sldId="382"/>
        </pc:sldMkLst>
        <pc:spChg chg="mod ord">
          <ac:chgData name="Nichole Dawsey" userId="326ed2d4-6888-4af9-9caa-ba6751ae0748" providerId="ADAL" clId="{9731893A-363A-4D29-8865-5542D9827E63}" dt="2023-04-14T19:15:07.918" v="980" actId="700"/>
          <ac:spMkLst>
            <pc:docMk/>
            <pc:sldMk cId="250498443" sldId="382"/>
            <ac:spMk id="3" creationId="{7DCD22EB-3F9E-34B5-B174-C6EBF51C1FAC}"/>
          </ac:spMkLst>
        </pc:spChg>
      </pc:sldChg>
      <pc:sldChg chg="add">
        <pc:chgData name="Nichole Dawsey" userId="326ed2d4-6888-4af9-9caa-ba6751ae0748" providerId="ADAL" clId="{9731893A-363A-4D29-8865-5542D9827E63}" dt="2023-04-14T18:13:58.072" v="406"/>
        <pc:sldMkLst>
          <pc:docMk/>
          <pc:sldMk cId="738579385" sldId="383"/>
        </pc:sldMkLst>
      </pc:sldChg>
      <pc:sldChg chg="modSp add mod modClrScheme chgLayout">
        <pc:chgData name="Nichole Dawsey" userId="326ed2d4-6888-4af9-9caa-ba6751ae0748" providerId="ADAL" clId="{9731893A-363A-4D29-8865-5542D9827E63}" dt="2023-04-14T19:14:59.979" v="979" actId="700"/>
        <pc:sldMkLst>
          <pc:docMk/>
          <pc:sldMk cId="1336462024" sldId="384"/>
        </pc:sldMkLst>
        <pc:spChg chg="mod ord">
          <ac:chgData name="Nichole Dawsey" userId="326ed2d4-6888-4af9-9caa-ba6751ae0748" providerId="ADAL" clId="{9731893A-363A-4D29-8865-5542D9827E63}" dt="2023-04-14T19:14:59.979" v="979" actId="700"/>
          <ac:spMkLst>
            <pc:docMk/>
            <pc:sldMk cId="1336462024" sldId="384"/>
            <ac:spMk id="3" creationId="{7DCD22EB-3F9E-34B5-B174-C6EBF51C1FAC}"/>
          </ac:spMkLst>
        </pc:spChg>
      </pc:sldChg>
      <pc:sldChg chg="delSp modSp add mod modClrScheme chgLayout">
        <pc:chgData name="Nichole Dawsey" userId="326ed2d4-6888-4af9-9caa-ba6751ae0748" providerId="ADAL" clId="{9731893A-363A-4D29-8865-5542D9827E63}" dt="2023-04-14T19:21:15.980" v="1025" actId="255"/>
        <pc:sldMkLst>
          <pc:docMk/>
          <pc:sldMk cId="2511040492" sldId="385"/>
        </pc:sldMkLst>
        <pc:spChg chg="del mod ord">
          <ac:chgData name="Nichole Dawsey" userId="326ed2d4-6888-4af9-9caa-ba6751ae0748" providerId="ADAL" clId="{9731893A-363A-4D29-8865-5542D9827E63}" dt="2023-04-14T19:17:45.980" v="1018" actId="478"/>
          <ac:spMkLst>
            <pc:docMk/>
            <pc:sldMk cId="2511040492" sldId="385"/>
            <ac:spMk id="3" creationId="{00000000-0000-0000-0000-000000000000}"/>
          </ac:spMkLst>
        </pc:spChg>
        <pc:spChg chg="mod ord">
          <ac:chgData name="Nichole Dawsey" userId="326ed2d4-6888-4af9-9caa-ba6751ae0748" providerId="ADAL" clId="{9731893A-363A-4D29-8865-5542D9827E63}" dt="2023-04-14T19:21:15.980" v="1025" actId="255"/>
          <ac:spMkLst>
            <pc:docMk/>
            <pc:sldMk cId="2511040492" sldId="385"/>
            <ac:spMk id="4" creationId="{00000000-0000-0000-0000-000000000000}"/>
          </ac:spMkLst>
        </pc:spChg>
        <pc:spChg chg="mod ord">
          <ac:chgData name="Nichole Dawsey" userId="326ed2d4-6888-4af9-9caa-ba6751ae0748" providerId="ADAL" clId="{9731893A-363A-4D29-8865-5542D9827E63}" dt="2023-04-14T19:20:28.481" v="1021" actId="2711"/>
          <ac:spMkLst>
            <pc:docMk/>
            <pc:sldMk cId="2511040492" sldId="385"/>
            <ac:spMk id="8" creationId="{D6CBE881-CC6E-42F9-4A91-E5A56ACCB897}"/>
          </ac:spMkLst>
        </pc:spChg>
      </pc:sldChg>
      <pc:sldChg chg="modSp new del mod ord">
        <pc:chgData name="Nichole Dawsey" userId="326ed2d4-6888-4af9-9caa-ba6751ae0748" providerId="ADAL" clId="{9731893A-363A-4D29-8865-5542D9827E63}" dt="2023-04-14T21:54:41.805" v="1514" actId="2696"/>
        <pc:sldMkLst>
          <pc:docMk/>
          <pc:sldMk cId="3137534000" sldId="386"/>
        </pc:sldMkLst>
        <pc:spChg chg="mod">
          <ac:chgData name="Nichole Dawsey" userId="326ed2d4-6888-4af9-9caa-ba6751ae0748" providerId="ADAL" clId="{9731893A-363A-4D29-8865-5542D9827E63}" dt="2023-04-14T18:19:47.731" v="468" actId="20577"/>
          <ac:spMkLst>
            <pc:docMk/>
            <pc:sldMk cId="3137534000" sldId="386"/>
            <ac:spMk id="2" creationId="{417D6FDA-E4F0-2CF4-1B89-AFA6D89FA6FC}"/>
          </ac:spMkLst>
        </pc:spChg>
      </pc:sldChg>
      <pc:sldChg chg="new del">
        <pc:chgData name="Nichole Dawsey" userId="326ed2d4-6888-4af9-9caa-ba6751ae0748" providerId="ADAL" clId="{9731893A-363A-4D29-8865-5542D9827E63}" dt="2023-04-14T19:14:35.205" v="975" actId="47"/>
        <pc:sldMkLst>
          <pc:docMk/>
          <pc:sldMk cId="1419434900" sldId="387"/>
        </pc:sldMkLst>
      </pc:sldChg>
      <pc:sldChg chg="addSp delSp modSp new mod">
        <pc:chgData name="Nichole Dawsey" userId="326ed2d4-6888-4af9-9caa-ba6751ae0748" providerId="ADAL" clId="{9731893A-363A-4D29-8865-5542D9827E63}" dt="2023-04-14T21:31:54.600" v="1183" actId="1076"/>
        <pc:sldMkLst>
          <pc:docMk/>
          <pc:sldMk cId="2601755271" sldId="387"/>
        </pc:sldMkLst>
        <pc:spChg chg="del mod">
          <ac:chgData name="Nichole Dawsey" userId="326ed2d4-6888-4af9-9caa-ba6751ae0748" providerId="ADAL" clId="{9731893A-363A-4D29-8865-5542D9827E63}" dt="2023-04-14T19:48:18.446" v="1103" actId="478"/>
          <ac:spMkLst>
            <pc:docMk/>
            <pc:sldMk cId="2601755271" sldId="387"/>
            <ac:spMk id="2" creationId="{77FE2458-D6F0-63FE-8A82-88B2F20E108E}"/>
          </ac:spMkLst>
        </pc:spChg>
        <pc:spChg chg="mod">
          <ac:chgData name="Nichole Dawsey" userId="326ed2d4-6888-4af9-9caa-ba6751ae0748" providerId="ADAL" clId="{9731893A-363A-4D29-8865-5542D9827E63}" dt="2023-04-14T19:48:39.160" v="1105" actId="1076"/>
          <ac:spMkLst>
            <pc:docMk/>
            <pc:sldMk cId="2601755271" sldId="387"/>
            <ac:spMk id="3" creationId="{DD9A04FC-DB15-76C9-68F0-9F885D9E03F3}"/>
          </ac:spMkLst>
        </pc:spChg>
        <pc:spChg chg="add mod">
          <ac:chgData name="Nichole Dawsey" userId="326ed2d4-6888-4af9-9caa-ba6751ae0748" providerId="ADAL" clId="{9731893A-363A-4D29-8865-5542D9827E63}" dt="2023-04-14T21:31:54.600" v="1183" actId="1076"/>
          <ac:spMkLst>
            <pc:docMk/>
            <pc:sldMk cId="2601755271" sldId="387"/>
            <ac:spMk id="4" creationId="{44FEA66A-88CD-6F65-2C02-1DB5504CAD6F}"/>
          </ac:spMkLst>
        </pc:spChg>
      </pc:sldChg>
      <pc:sldChg chg="modSp new mod">
        <pc:chgData name="Nichole Dawsey" userId="326ed2d4-6888-4af9-9caa-ba6751ae0748" providerId="ADAL" clId="{9731893A-363A-4D29-8865-5542D9827E63}" dt="2023-04-27T19:13:25.931" v="2199" actId="20577"/>
        <pc:sldMkLst>
          <pc:docMk/>
          <pc:sldMk cId="3014083296" sldId="388"/>
        </pc:sldMkLst>
        <pc:spChg chg="mod">
          <ac:chgData name="Nichole Dawsey" userId="326ed2d4-6888-4af9-9caa-ba6751ae0748" providerId="ADAL" clId="{9731893A-363A-4D29-8865-5542D9827E63}" dt="2023-04-27T19:13:23.152" v="2198" actId="20577"/>
          <ac:spMkLst>
            <pc:docMk/>
            <pc:sldMk cId="3014083296" sldId="388"/>
            <ac:spMk id="2" creationId="{F75E6463-5322-66CA-D0F8-6FECCB25BCDA}"/>
          </ac:spMkLst>
        </pc:spChg>
        <pc:spChg chg="mod">
          <ac:chgData name="Nichole Dawsey" userId="326ed2d4-6888-4af9-9caa-ba6751ae0748" providerId="ADAL" clId="{9731893A-363A-4D29-8865-5542D9827E63}" dt="2023-04-27T19:13:25.931" v="2199" actId="20577"/>
          <ac:spMkLst>
            <pc:docMk/>
            <pc:sldMk cId="3014083296" sldId="388"/>
            <ac:spMk id="3" creationId="{46B126AB-2348-43F3-05F7-CDA394F99EF1}"/>
          </ac:spMkLst>
        </pc:spChg>
        <pc:spChg chg="mod">
          <ac:chgData name="Nichole Dawsey" userId="326ed2d4-6888-4af9-9caa-ba6751ae0748" providerId="ADAL" clId="{9731893A-363A-4D29-8865-5542D9827E63}" dt="2023-04-14T21:48:53.634" v="1338" actId="20577"/>
          <ac:spMkLst>
            <pc:docMk/>
            <pc:sldMk cId="3014083296" sldId="388"/>
            <ac:spMk id="4" creationId="{CFE3E77E-4DFD-0323-A3D6-FDE6B6A5C311}"/>
          </ac:spMkLst>
        </pc:spChg>
      </pc:sldChg>
      <pc:sldChg chg="addSp delSp modSp new mod modClrScheme chgLayout modNotesTx">
        <pc:chgData name="Nichole Dawsey" userId="326ed2d4-6888-4af9-9caa-ba6751ae0748" providerId="ADAL" clId="{9731893A-363A-4D29-8865-5542D9827E63}" dt="2023-04-27T19:13:45.420" v="2212" actId="20577"/>
        <pc:sldMkLst>
          <pc:docMk/>
          <pc:sldMk cId="1571469087" sldId="389"/>
        </pc:sldMkLst>
        <pc:spChg chg="del mod ord">
          <ac:chgData name="Nichole Dawsey" userId="326ed2d4-6888-4af9-9caa-ba6751ae0748" providerId="ADAL" clId="{9731893A-363A-4D29-8865-5542D9827E63}" dt="2023-04-14T21:55:38.920" v="1516" actId="700"/>
          <ac:spMkLst>
            <pc:docMk/>
            <pc:sldMk cId="1571469087" sldId="389"/>
            <ac:spMk id="2" creationId="{7860FA94-59CC-7272-E22B-95A1E61C2FA8}"/>
          </ac:spMkLst>
        </pc:spChg>
        <pc:spChg chg="del">
          <ac:chgData name="Nichole Dawsey" userId="326ed2d4-6888-4af9-9caa-ba6751ae0748" providerId="ADAL" clId="{9731893A-363A-4D29-8865-5542D9827E63}" dt="2023-04-14T21:55:38.920" v="1516" actId="700"/>
          <ac:spMkLst>
            <pc:docMk/>
            <pc:sldMk cId="1571469087" sldId="389"/>
            <ac:spMk id="3" creationId="{F815C431-124B-67EE-079E-520542433A19}"/>
          </ac:spMkLst>
        </pc:spChg>
        <pc:spChg chg="del mod ord">
          <ac:chgData name="Nichole Dawsey" userId="326ed2d4-6888-4af9-9caa-ba6751ae0748" providerId="ADAL" clId="{9731893A-363A-4D29-8865-5542D9827E63}" dt="2023-04-14T21:55:38.920" v="1516" actId="700"/>
          <ac:spMkLst>
            <pc:docMk/>
            <pc:sldMk cId="1571469087" sldId="389"/>
            <ac:spMk id="4" creationId="{3A6DA274-FE29-7804-2BB5-7ADBFFB1E0BE}"/>
          </ac:spMkLst>
        </pc:spChg>
        <pc:spChg chg="add mod ord">
          <ac:chgData name="Nichole Dawsey" userId="326ed2d4-6888-4af9-9caa-ba6751ae0748" providerId="ADAL" clId="{9731893A-363A-4D29-8865-5542D9827E63}" dt="2023-04-14T22:10:34.029" v="2036" actId="20577"/>
          <ac:spMkLst>
            <pc:docMk/>
            <pc:sldMk cId="1571469087" sldId="389"/>
            <ac:spMk id="5" creationId="{719EF58D-17BF-D6F3-F45B-6CDE843B0C92}"/>
          </ac:spMkLst>
        </pc:spChg>
        <pc:spChg chg="add mod ord">
          <ac:chgData name="Nichole Dawsey" userId="326ed2d4-6888-4af9-9caa-ba6751ae0748" providerId="ADAL" clId="{9731893A-363A-4D29-8865-5542D9827E63}" dt="2023-04-27T19:13:45.420" v="2212" actId="20577"/>
          <ac:spMkLst>
            <pc:docMk/>
            <pc:sldMk cId="1571469087" sldId="389"/>
            <ac:spMk id="6" creationId="{703EBFC4-AE08-A621-7BFE-0136D667F0BB}"/>
          </ac:spMkLst>
        </pc:spChg>
      </pc:sldChg>
      <pc:sldChg chg="addSp delSp modSp new mod modClrScheme chgLayout">
        <pc:chgData name="Nichole Dawsey" userId="326ed2d4-6888-4af9-9caa-ba6751ae0748" providerId="ADAL" clId="{9731893A-363A-4D29-8865-5542D9827E63}" dt="2023-04-27T19:34:20.929" v="2425" actId="948"/>
        <pc:sldMkLst>
          <pc:docMk/>
          <pc:sldMk cId="426242503" sldId="390"/>
        </pc:sldMkLst>
        <pc:spChg chg="del">
          <ac:chgData name="Nichole Dawsey" userId="326ed2d4-6888-4af9-9caa-ba6751ae0748" providerId="ADAL" clId="{9731893A-363A-4D29-8865-5542D9827E63}" dt="2023-04-27T19:32:41.729" v="2246"/>
          <ac:spMkLst>
            <pc:docMk/>
            <pc:sldMk cId="426242503" sldId="390"/>
            <ac:spMk id="2" creationId="{D29D2C36-0B7A-6375-9671-666DA3106AD1}"/>
          </ac:spMkLst>
        </pc:spChg>
        <pc:spChg chg="mod ord">
          <ac:chgData name="Nichole Dawsey" userId="326ed2d4-6888-4af9-9caa-ba6751ae0748" providerId="ADAL" clId="{9731893A-363A-4D29-8865-5542D9827E63}" dt="2023-04-27T19:33:07.955" v="2263" actId="700"/>
          <ac:spMkLst>
            <pc:docMk/>
            <pc:sldMk cId="426242503" sldId="390"/>
            <ac:spMk id="3" creationId="{1D06532A-87D1-B820-31F2-74FD6C6157AC}"/>
          </ac:spMkLst>
        </pc:spChg>
        <pc:spChg chg="add mod ord">
          <ac:chgData name="Nichole Dawsey" userId="326ed2d4-6888-4af9-9caa-ba6751ae0748" providerId="ADAL" clId="{9731893A-363A-4D29-8865-5542D9827E63}" dt="2023-04-27T19:34:20.929" v="2425" actId="948"/>
          <ac:spMkLst>
            <pc:docMk/>
            <pc:sldMk cId="426242503" sldId="390"/>
            <ac:spMk id="6" creationId="{7EA33D5D-A97E-DBD4-807A-35C587F7FE8F}"/>
          </ac:spMkLst>
        </pc:spChg>
        <pc:picChg chg="add mod ord">
          <ac:chgData name="Nichole Dawsey" userId="326ed2d4-6888-4af9-9caa-ba6751ae0748" providerId="ADAL" clId="{9731893A-363A-4D29-8865-5542D9827E63}" dt="2023-04-27T19:34:09.447" v="2424" actId="1076"/>
          <ac:picMkLst>
            <pc:docMk/>
            <pc:sldMk cId="426242503" sldId="390"/>
            <ac:picMk id="5" creationId="{4D03D982-3ACD-247D-D3E5-1BFB7897FEB7}"/>
          </ac:picMkLst>
        </pc:picChg>
      </pc:sldChg>
      <pc:sldMasterChg chg="delSldLayout">
        <pc:chgData name="Nichole Dawsey" userId="326ed2d4-6888-4af9-9caa-ba6751ae0748" providerId="ADAL" clId="{9731893A-363A-4D29-8865-5542D9827E63}" dt="2023-04-14T18:10:41.362" v="399" actId="47"/>
        <pc:sldMasterMkLst>
          <pc:docMk/>
          <pc:sldMasterMk cId="0" sldId="2147483648"/>
        </pc:sldMasterMkLst>
        <pc:sldLayoutChg chg="del">
          <pc:chgData name="Nichole Dawsey" userId="326ed2d4-6888-4af9-9caa-ba6751ae0748" providerId="ADAL" clId="{9731893A-363A-4D29-8865-5542D9827E63}" dt="2023-04-14T18:10:41.362" v="399" actId="47"/>
          <pc:sldLayoutMkLst>
            <pc:docMk/>
            <pc:sldMasterMk cId="0" sldId="2147483648"/>
            <pc:sldLayoutMk cId="1494680511" sldId="2147483660"/>
          </pc:sldLayoutMkLst>
        </pc:sldLayoutChg>
      </pc:sldMaster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r>
              <a:rPr lang="en-US" dirty="0">
                <a:solidFill>
                  <a:schemeClr val="tx1"/>
                </a:solidFill>
              </a:rPr>
              <a:t>Percent</a:t>
            </a:r>
            <a:r>
              <a:rPr lang="en-US" baseline="0" dirty="0">
                <a:solidFill>
                  <a:schemeClr val="tx1"/>
                </a:solidFill>
              </a:rPr>
              <a:t> Endorsing</a:t>
            </a:r>
            <a:r>
              <a:rPr lang="en-US" dirty="0">
                <a:solidFill>
                  <a:schemeClr val="tx1"/>
                </a:solidFill>
              </a:rPr>
              <a:t> “Agree” or “Strongly Agree”</a:t>
            </a:r>
          </a:p>
        </c:rich>
      </c:tx>
      <c:layout>
        <c:manualLayout>
          <c:xMode val="edge"/>
          <c:yMode val="edge"/>
          <c:x val="0.2573061994011312"/>
          <c:y val="3.9003900390039002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endParaRPr lang="en-US"/>
        </a:p>
      </c:txPr>
    </c:title>
    <c:autoTitleDeleted val="0"/>
    <c:plotArea>
      <c:layout>
        <c:manualLayout>
          <c:layoutTarget val="inner"/>
          <c:xMode val="edge"/>
          <c:yMode val="edge"/>
          <c:x val="0.49616205485525072"/>
          <c:y val="0.12836613558263044"/>
          <c:w val="0.49387282307200392"/>
          <c:h val="0.84976569821930648"/>
        </c:manualLayout>
      </c:layout>
      <c:barChart>
        <c:barDir val="bar"/>
        <c:grouping val="clustered"/>
        <c:varyColors val="0"/>
        <c:ser>
          <c:idx val="0"/>
          <c:order val="0"/>
          <c:spPr>
            <a:solidFill>
              <a:schemeClr val="accent1"/>
            </a:solidFill>
            <a:ln>
              <a:noFill/>
            </a:ln>
            <a:effectLst/>
          </c:spPr>
          <c:invertIfNegative val="0"/>
          <c:dPt>
            <c:idx val="0"/>
            <c:invertIfNegative val="0"/>
            <c:bubble3D val="0"/>
            <c:spPr>
              <a:solidFill>
                <a:srgbClr val="92D050"/>
              </a:solidFill>
              <a:ln>
                <a:noFill/>
              </a:ln>
              <a:effectLst/>
            </c:spPr>
            <c:extLst>
              <c:ext xmlns:c16="http://schemas.microsoft.com/office/drawing/2014/chart" uri="{C3380CC4-5D6E-409C-BE32-E72D297353CC}">
                <c16:uniqueId val="{00000001-CD06-46C8-AF85-E28128D36FA4}"/>
              </c:ext>
            </c:extLst>
          </c:dPt>
          <c:dPt>
            <c:idx val="1"/>
            <c:invertIfNegative val="0"/>
            <c:bubble3D val="0"/>
            <c:spPr>
              <a:solidFill>
                <a:srgbClr val="92D050"/>
              </a:solidFill>
              <a:ln>
                <a:noFill/>
              </a:ln>
              <a:effectLst/>
            </c:spPr>
            <c:extLst>
              <c:ext xmlns:c16="http://schemas.microsoft.com/office/drawing/2014/chart" uri="{C3380CC4-5D6E-409C-BE32-E72D297353CC}">
                <c16:uniqueId val="{00000003-CD06-46C8-AF85-E28128D36FA4}"/>
              </c:ext>
            </c:extLst>
          </c:dPt>
          <c:dPt>
            <c:idx val="2"/>
            <c:invertIfNegative val="0"/>
            <c:bubble3D val="0"/>
            <c:spPr>
              <a:solidFill>
                <a:srgbClr val="92D050"/>
              </a:solidFill>
              <a:ln>
                <a:noFill/>
              </a:ln>
              <a:effectLst/>
            </c:spPr>
            <c:extLst>
              <c:ext xmlns:c16="http://schemas.microsoft.com/office/drawing/2014/chart" uri="{C3380CC4-5D6E-409C-BE32-E72D297353CC}">
                <c16:uniqueId val="{00000005-CD06-46C8-AF85-E28128D36FA4}"/>
              </c:ext>
            </c:extLst>
          </c:dPt>
          <c:dPt>
            <c:idx val="3"/>
            <c:invertIfNegative val="0"/>
            <c:bubble3D val="0"/>
            <c:spPr>
              <a:solidFill>
                <a:srgbClr val="92D050"/>
              </a:solidFill>
              <a:ln>
                <a:noFill/>
              </a:ln>
              <a:effectLst/>
            </c:spPr>
            <c:extLst>
              <c:ext xmlns:c16="http://schemas.microsoft.com/office/drawing/2014/chart" uri="{C3380CC4-5D6E-409C-BE32-E72D297353CC}">
                <c16:uniqueId val="{00000007-CD06-46C8-AF85-E28128D36FA4}"/>
              </c:ext>
            </c:extLst>
          </c:dPt>
          <c:dPt>
            <c:idx val="4"/>
            <c:invertIfNegative val="0"/>
            <c:bubble3D val="0"/>
            <c:spPr>
              <a:solidFill>
                <a:schemeClr val="accent2"/>
              </a:solidFill>
              <a:ln>
                <a:noFill/>
              </a:ln>
              <a:effectLst/>
            </c:spPr>
            <c:extLst>
              <c:ext xmlns:c16="http://schemas.microsoft.com/office/drawing/2014/chart" uri="{C3380CC4-5D6E-409C-BE32-E72D297353CC}">
                <c16:uniqueId val="{00000009-CD06-46C8-AF85-E28128D36FA4}"/>
              </c:ext>
            </c:extLst>
          </c:dPt>
          <c:dPt>
            <c:idx val="5"/>
            <c:invertIfNegative val="0"/>
            <c:bubble3D val="0"/>
            <c:spPr>
              <a:solidFill>
                <a:srgbClr val="92D050"/>
              </a:solidFill>
              <a:ln>
                <a:noFill/>
              </a:ln>
              <a:effectLst/>
            </c:spPr>
            <c:extLst>
              <c:ext xmlns:c16="http://schemas.microsoft.com/office/drawing/2014/chart" uri="{C3380CC4-5D6E-409C-BE32-E72D297353CC}">
                <c16:uniqueId val="{0000000B-CD06-46C8-AF85-E28128D36FA4}"/>
              </c:ext>
            </c:extLst>
          </c:dPt>
          <c:dPt>
            <c:idx val="6"/>
            <c:invertIfNegative val="0"/>
            <c:bubble3D val="0"/>
            <c:spPr>
              <a:solidFill>
                <a:schemeClr val="accent2"/>
              </a:solidFill>
              <a:ln>
                <a:noFill/>
              </a:ln>
              <a:effectLst/>
            </c:spPr>
            <c:extLst>
              <c:ext xmlns:c16="http://schemas.microsoft.com/office/drawing/2014/chart" uri="{C3380CC4-5D6E-409C-BE32-E72D297353CC}">
                <c16:uniqueId val="{0000000D-CD06-46C8-AF85-E28128D36FA4}"/>
              </c:ext>
            </c:extLst>
          </c:dPt>
          <c:dLbls>
            <c:dLbl>
              <c:idx val="3"/>
              <c:tx>
                <c:rich>
                  <a:bodyPr/>
                  <a:lstStyle/>
                  <a:p>
                    <a:r>
                      <a:rPr lang="en-US" baseline="0"/>
                      <a:t>     </a:t>
                    </a:r>
                    <a:r>
                      <a:rPr lang="en-US"/>
                      <a:t>96.7</a:t>
                    </a:r>
                    <a:r>
                      <a:rPr lang="en-US" baseline="0"/>
                      <a:t> </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7-CD06-46C8-AF85-E28128D36FA4}"/>
                </c:ext>
              </c:extLst>
            </c:dLbl>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Sheet1!$A$1:$A$7</c:f>
              <c:strCache>
                <c:ptCount val="7"/>
                <c:pt idx="0">
                  <c:v>The information I learned about marijuana was useful</c:v>
                </c:pt>
                <c:pt idx="1">
                  <c:v>I was surprised by some of the things I learned about marijuana</c:v>
                </c:pt>
                <c:pt idx="2">
                  <c:v>This class changed the way I think about marijuana</c:v>
                </c:pt>
                <c:pt idx="3">
                  <c:v>If a friend had a problem with marijuana, I will know how to talk with them…</c:v>
                </c:pt>
                <c:pt idx="4">
                  <c:v>I did not learn anything useful in this class </c:v>
                </c:pt>
                <c:pt idx="5">
                  <c:v>The student teacher was effective at presenting the material</c:v>
                </c:pt>
                <c:pt idx="6">
                  <c:v>The lessons were boring  </c:v>
                </c:pt>
              </c:strCache>
            </c:strRef>
          </c:cat>
          <c:val>
            <c:numRef>
              <c:f>Sheet1!$B$1:$B$7</c:f>
              <c:numCache>
                <c:formatCode>0.0</c:formatCode>
                <c:ptCount val="7"/>
                <c:pt idx="0">
                  <c:v>93.85474860335195</c:v>
                </c:pt>
                <c:pt idx="1">
                  <c:v>79.888268156424573</c:v>
                </c:pt>
                <c:pt idx="2">
                  <c:v>54.748603351955303</c:v>
                </c:pt>
                <c:pt idx="3">
                  <c:v>96.089385474860336</c:v>
                </c:pt>
                <c:pt idx="4">
                  <c:v>3.9106145251396649</c:v>
                </c:pt>
                <c:pt idx="5">
                  <c:v>92.178770949720672</c:v>
                </c:pt>
                <c:pt idx="6">
                  <c:v>29.050279329608941</c:v>
                </c:pt>
              </c:numCache>
            </c:numRef>
          </c:val>
          <c:extLst>
            <c:ext xmlns:c16="http://schemas.microsoft.com/office/drawing/2014/chart" uri="{C3380CC4-5D6E-409C-BE32-E72D297353CC}">
              <c16:uniqueId val="{0000000E-CD06-46C8-AF85-E28128D36FA4}"/>
            </c:ext>
          </c:extLst>
        </c:ser>
        <c:dLbls>
          <c:showLegendKey val="0"/>
          <c:showVal val="0"/>
          <c:showCatName val="0"/>
          <c:showSerName val="0"/>
          <c:showPercent val="0"/>
          <c:showBubbleSize val="0"/>
        </c:dLbls>
        <c:gapWidth val="182"/>
        <c:axId val="357525296"/>
        <c:axId val="357526472"/>
      </c:barChart>
      <c:catAx>
        <c:axId val="35752529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357526472"/>
        <c:crosses val="autoZero"/>
        <c:auto val="1"/>
        <c:lblAlgn val="ctr"/>
        <c:lblOffset val="100"/>
        <c:noMultiLvlLbl val="0"/>
      </c:catAx>
      <c:valAx>
        <c:axId val="357526472"/>
        <c:scaling>
          <c:orientation val="minMax"/>
          <c:max val="100"/>
        </c:scaling>
        <c:delete val="1"/>
        <c:axPos val="b"/>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crossAx val="35752529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76A0731-2CBB-4141-A37D-A18B7B9CAA77}" type="doc">
      <dgm:prSet loTypeId="urn:microsoft.com/office/officeart/2005/8/layout/radial1" loCatId="relationship" qsTypeId="urn:microsoft.com/office/officeart/2005/8/quickstyle/simple1" qsCatId="simple" csTypeId="urn:microsoft.com/office/officeart/2005/8/colors/accent3_2" csCatId="accent3" phldr="1"/>
      <dgm:spPr/>
      <dgm:t>
        <a:bodyPr/>
        <a:lstStyle/>
        <a:p>
          <a:endParaRPr lang="en-US"/>
        </a:p>
      </dgm:t>
    </dgm:pt>
    <dgm:pt modelId="{5866EDFF-5875-4059-9099-3F46E145162A}">
      <dgm:prSet phldrT="[Text]"/>
      <dgm:spPr>
        <a:solidFill>
          <a:schemeClr val="accent2"/>
        </a:solidFill>
      </dgm:spPr>
      <dgm:t>
        <a:bodyPr/>
        <a:lstStyle/>
        <a:p>
          <a:r>
            <a:rPr lang="en-US" b="1" dirty="0">
              <a:latin typeface="+mj-lt"/>
            </a:rPr>
            <a:t>CUD</a:t>
          </a:r>
        </a:p>
      </dgm:t>
    </dgm:pt>
    <dgm:pt modelId="{42ED0AC4-08A7-4EB7-B602-F3E6E129CAA6}" type="parTrans" cxnId="{3E1241DC-1276-4E7B-B05B-457DEAF1D45E}">
      <dgm:prSet/>
      <dgm:spPr/>
      <dgm:t>
        <a:bodyPr/>
        <a:lstStyle/>
        <a:p>
          <a:endParaRPr lang="en-US"/>
        </a:p>
      </dgm:t>
    </dgm:pt>
    <dgm:pt modelId="{0BCF632F-F513-44A5-8F1F-FC8079677CA2}" type="sibTrans" cxnId="{3E1241DC-1276-4E7B-B05B-457DEAF1D45E}">
      <dgm:prSet/>
      <dgm:spPr/>
      <dgm:t>
        <a:bodyPr/>
        <a:lstStyle/>
        <a:p>
          <a:endParaRPr lang="en-US"/>
        </a:p>
      </dgm:t>
    </dgm:pt>
    <dgm:pt modelId="{6D29C9ED-7FB1-47E7-8EDA-B516F357ABB7}">
      <dgm:prSet phldrT="[Text]" custT="1"/>
      <dgm:spPr>
        <a:solidFill>
          <a:schemeClr val="accent6"/>
        </a:solidFill>
      </dgm:spPr>
      <dgm:t>
        <a:bodyPr/>
        <a:lstStyle/>
        <a:p>
          <a:r>
            <a:rPr lang="en-US" sz="1000" b="1" dirty="0"/>
            <a:t>Early experiment-</a:t>
          </a:r>
          <a:r>
            <a:rPr lang="en-US" sz="1000" b="1" dirty="0" err="1"/>
            <a:t>ation</a:t>
          </a:r>
          <a:endParaRPr lang="en-US" sz="1000" b="1" dirty="0"/>
        </a:p>
      </dgm:t>
    </dgm:pt>
    <dgm:pt modelId="{0389A54E-0CF0-4106-BC5A-2A61B0FF6A3B}" type="parTrans" cxnId="{805664C3-8948-4739-9A9F-08DD15457AAB}">
      <dgm:prSet/>
      <dgm:spPr/>
      <dgm:t>
        <a:bodyPr/>
        <a:lstStyle/>
        <a:p>
          <a:endParaRPr lang="en-US" dirty="0"/>
        </a:p>
      </dgm:t>
    </dgm:pt>
    <dgm:pt modelId="{7BF62E65-47D9-48AE-86C0-80218C55B0D4}" type="sibTrans" cxnId="{805664C3-8948-4739-9A9F-08DD15457AAB}">
      <dgm:prSet/>
      <dgm:spPr/>
      <dgm:t>
        <a:bodyPr/>
        <a:lstStyle/>
        <a:p>
          <a:endParaRPr lang="en-US"/>
        </a:p>
      </dgm:t>
    </dgm:pt>
    <dgm:pt modelId="{CFCE5B59-B658-4B3A-BCF2-EA3F2211BE8D}">
      <dgm:prSet phldrT="[Text]" custT="1"/>
      <dgm:spPr>
        <a:solidFill>
          <a:schemeClr val="accent1"/>
        </a:solidFill>
      </dgm:spPr>
      <dgm:t>
        <a:bodyPr/>
        <a:lstStyle/>
        <a:p>
          <a:r>
            <a:rPr lang="en-US" sz="900" b="1" dirty="0">
              <a:cs typeface="Arial" pitchFamily="34" charset="0"/>
            </a:rPr>
            <a:t>Younger age of alcohol &amp; nicotine use</a:t>
          </a:r>
          <a:endParaRPr lang="en-US" sz="900" b="1" dirty="0"/>
        </a:p>
      </dgm:t>
    </dgm:pt>
    <dgm:pt modelId="{F6AFA109-5A56-47F0-BF92-FDD5F09B2E44}" type="parTrans" cxnId="{56CAA19C-785C-4B88-8E12-30E6E0901D97}">
      <dgm:prSet/>
      <dgm:spPr/>
      <dgm:t>
        <a:bodyPr/>
        <a:lstStyle/>
        <a:p>
          <a:endParaRPr lang="en-US"/>
        </a:p>
      </dgm:t>
    </dgm:pt>
    <dgm:pt modelId="{179BA0B1-145E-4CC0-A39D-35B3176D3E30}" type="sibTrans" cxnId="{56CAA19C-785C-4B88-8E12-30E6E0901D97}">
      <dgm:prSet/>
      <dgm:spPr/>
      <dgm:t>
        <a:bodyPr/>
        <a:lstStyle/>
        <a:p>
          <a:endParaRPr lang="en-US"/>
        </a:p>
      </dgm:t>
    </dgm:pt>
    <dgm:pt modelId="{A23A84CB-C0D9-470A-90D0-3E85D62E00A6}">
      <dgm:prSet phldrT="[Text]" custT="1"/>
      <dgm:spPr>
        <a:solidFill>
          <a:schemeClr val="accent6">
            <a:lumMod val="60000"/>
            <a:lumOff val="40000"/>
          </a:schemeClr>
        </a:solidFill>
      </dgm:spPr>
      <dgm:t>
        <a:bodyPr/>
        <a:lstStyle/>
        <a:p>
          <a:r>
            <a:rPr lang="en-US" sz="1000" b="1" dirty="0">
              <a:cs typeface="Arial" pitchFamily="34" charset="0"/>
            </a:rPr>
            <a:t>Parents misuse</a:t>
          </a:r>
          <a:endParaRPr lang="en-US" sz="1000" b="1" dirty="0"/>
        </a:p>
      </dgm:t>
    </dgm:pt>
    <dgm:pt modelId="{0BAF36EB-554A-41B0-A58B-B113A91AD100}" type="parTrans" cxnId="{C0492DCF-2A6B-426E-BB5A-55A861D80C31}">
      <dgm:prSet/>
      <dgm:spPr/>
      <dgm:t>
        <a:bodyPr/>
        <a:lstStyle/>
        <a:p>
          <a:endParaRPr lang="en-US"/>
        </a:p>
      </dgm:t>
    </dgm:pt>
    <dgm:pt modelId="{BFB21BAC-E01D-4CB0-8F45-DA9E4A8B1D19}" type="sibTrans" cxnId="{C0492DCF-2A6B-426E-BB5A-55A861D80C31}">
      <dgm:prSet/>
      <dgm:spPr/>
      <dgm:t>
        <a:bodyPr/>
        <a:lstStyle/>
        <a:p>
          <a:endParaRPr lang="en-US"/>
        </a:p>
      </dgm:t>
    </dgm:pt>
    <dgm:pt modelId="{6824209D-6F1F-44D8-95A1-DECCFF98DD73}">
      <dgm:prSet phldrT="[Text]" custT="1"/>
      <dgm:spPr>
        <a:solidFill>
          <a:schemeClr val="accent6"/>
        </a:solidFill>
      </dgm:spPr>
      <dgm:t>
        <a:bodyPr/>
        <a:lstStyle/>
        <a:p>
          <a:r>
            <a:rPr lang="en-US" sz="1000" b="1" dirty="0">
              <a:cs typeface="Arial" pitchFamily="34" charset="0"/>
            </a:rPr>
            <a:t>Easy availability and frequency of use</a:t>
          </a:r>
          <a:endParaRPr lang="en-US" sz="1000" b="1" dirty="0"/>
        </a:p>
      </dgm:t>
    </dgm:pt>
    <dgm:pt modelId="{1E41CB54-9159-4B51-99C4-44DD6B1A27C9}" type="parTrans" cxnId="{128ED93C-B3BA-4C9F-8BFF-7F2C6445C8A2}">
      <dgm:prSet/>
      <dgm:spPr/>
      <dgm:t>
        <a:bodyPr/>
        <a:lstStyle/>
        <a:p>
          <a:endParaRPr lang="en-US"/>
        </a:p>
      </dgm:t>
    </dgm:pt>
    <dgm:pt modelId="{2FCBE47C-F6F9-44C9-8D10-372AA5FDD3DB}" type="sibTrans" cxnId="{128ED93C-B3BA-4C9F-8BFF-7F2C6445C8A2}">
      <dgm:prSet/>
      <dgm:spPr/>
      <dgm:t>
        <a:bodyPr/>
        <a:lstStyle/>
        <a:p>
          <a:endParaRPr lang="en-US"/>
        </a:p>
      </dgm:t>
    </dgm:pt>
    <dgm:pt modelId="{54E30330-49DD-4CEE-969D-C4F287467CF3}">
      <dgm:prSet custT="1"/>
      <dgm:spPr>
        <a:solidFill>
          <a:schemeClr val="accent1"/>
        </a:solidFill>
      </dgm:spPr>
      <dgm:t>
        <a:bodyPr/>
        <a:lstStyle/>
        <a:p>
          <a:r>
            <a:rPr lang="en-US" sz="1000" b="1" dirty="0"/>
            <a:t>Poor school performance</a:t>
          </a:r>
        </a:p>
      </dgm:t>
    </dgm:pt>
    <dgm:pt modelId="{7E9F666A-CD8B-4A0A-82DA-4FC2925634B8}" type="parTrans" cxnId="{82BC22EC-5B74-47B7-8859-4FDF3AF5C379}">
      <dgm:prSet/>
      <dgm:spPr/>
      <dgm:t>
        <a:bodyPr/>
        <a:lstStyle/>
        <a:p>
          <a:endParaRPr lang="en-US"/>
        </a:p>
      </dgm:t>
    </dgm:pt>
    <dgm:pt modelId="{69488371-86C9-49F2-BF65-6E49EB53FE46}" type="sibTrans" cxnId="{82BC22EC-5B74-47B7-8859-4FDF3AF5C379}">
      <dgm:prSet/>
      <dgm:spPr/>
      <dgm:t>
        <a:bodyPr/>
        <a:lstStyle/>
        <a:p>
          <a:endParaRPr lang="en-US"/>
        </a:p>
      </dgm:t>
    </dgm:pt>
    <dgm:pt modelId="{B8271DF5-08FF-4883-ADAF-799C8C782D82}">
      <dgm:prSet custT="1"/>
      <dgm:spPr>
        <a:solidFill>
          <a:schemeClr val="accent6">
            <a:lumMod val="60000"/>
            <a:lumOff val="40000"/>
          </a:schemeClr>
        </a:solidFill>
      </dgm:spPr>
      <dgm:t>
        <a:bodyPr/>
        <a:lstStyle/>
        <a:p>
          <a:r>
            <a:rPr lang="en-US" sz="1000" b="1" dirty="0"/>
            <a:t>Poor self concept</a:t>
          </a:r>
        </a:p>
      </dgm:t>
    </dgm:pt>
    <dgm:pt modelId="{E03404F4-5A73-46BD-AA36-539764A71C59}" type="parTrans" cxnId="{2ECDE0FC-61C9-4D6F-A5EC-C399B0CA9EF4}">
      <dgm:prSet/>
      <dgm:spPr/>
      <dgm:t>
        <a:bodyPr/>
        <a:lstStyle/>
        <a:p>
          <a:endParaRPr lang="en-US"/>
        </a:p>
      </dgm:t>
    </dgm:pt>
    <dgm:pt modelId="{75FCEB67-48BE-4308-A486-DE63B4B2A978}" type="sibTrans" cxnId="{2ECDE0FC-61C9-4D6F-A5EC-C399B0CA9EF4}">
      <dgm:prSet/>
      <dgm:spPr/>
      <dgm:t>
        <a:bodyPr/>
        <a:lstStyle/>
        <a:p>
          <a:endParaRPr lang="en-US"/>
        </a:p>
      </dgm:t>
    </dgm:pt>
    <dgm:pt modelId="{BEEA4836-16AB-4704-8E64-21B7BF782688}">
      <dgm:prSet custT="1"/>
      <dgm:spPr>
        <a:solidFill>
          <a:schemeClr val="accent6"/>
        </a:solidFill>
      </dgm:spPr>
      <dgm:t>
        <a:bodyPr/>
        <a:lstStyle/>
        <a:p>
          <a:r>
            <a:rPr lang="en-US" sz="1000" b="1" dirty="0"/>
            <a:t>Difficulties coping with stress</a:t>
          </a:r>
        </a:p>
      </dgm:t>
    </dgm:pt>
    <dgm:pt modelId="{B54F3E99-6AC1-48AB-8D7D-7A64F3CC213C}" type="parTrans" cxnId="{F82BC775-D923-4419-9AD5-66EFFE8CF3CB}">
      <dgm:prSet/>
      <dgm:spPr/>
      <dgm:t>
        <a:bodyPr/>
        <a:lstStyle/>
        <a:p>
          <a:endParaRPr lang="en-US"/>
        </a:p>
      </dgm:t>
    </dgm:pt>
    <dgm:pt modelId="{015BC34F-EDA2-493C-89E4-EBB421E9C05A}" type="sibTrans" cxnId="{F82BC775-D923-4419-9AD5-66EFFE8CF3CB}">
      <dgm:prSet/>
      <dgm:spPr/>
      <dgm:t>
        <a:bodyPr/>
        <a:lstStyle/>
        <a:p>
          <a:endParaRPr lang="en-US"/>
        </a:p>
      </dgm:t>
    </dgm:pt>
    <dgm:pt modelId="{471A94EC-5738-4F36-B9B4-9C861894598E}">
      <dgm:prSet custT="1"/>
      <dgm:spPr>
        <a:solidFill>
          <a:schemeClr val="accent1"/>
        </a:solidFill>
      </dgm:spPr>
      <dgm:t>
        <a:bodyPr/>
        <a:lstStyle/>
        <a:p>
          <a:r>
            <a:rPr lang="en-US" sz="1000" b="1" dirty="0"/>
            <a:t>Oppositional behaviors</a:t>
          </a:r>
        </a:p>
      </dgm:t>
    </dgm:pt>
    <dgm:pt modelId="{F9458C1D-4D6A-4709-A63E-E3FA293C35C9}" type="parTrans" cxnId="{297E1FAD-7DC9-4B3B-8261-E6B7B83A7479}">
      <dgm:prSet/>
      <dgm:spPr/>
      <dgm:t>
        <a:bodyPr/>
        <a:lstStyle/>
        <a:p>
          <a:endParaRPr lang="en-US"/>
        </a:p>
      </dgm:t>
    </dgm:pt>
    <dgm:pt modelId="{11C58ED4-044D-4505-99E9-4F06739D423C}" type="sibTrans" cxnId="{297E1FAD-7DC9-4B3B-8261-E6B7B83A7479}">
      <dgm:prSet/>
      <dgm:spPr/>
      <dgm:t>
        <a:bodyPr/>
        <a:lstStyle/>
        <a:p>
          <a:endParaRPr lang="en-US"/>
        </a:p>
      </dgm:t>
    </dgm:pt>
    <dgm:pt modelId="{696FDEDF-F366-4A29-8CD1-8F515B2C6CC7}">
      <dgm:prSet custT="1"/>
      <dgm:spPr>
        <a:solidFill>
          <a:schemeClr val="accent6">
            <a:lumMod val="60000"/>
            <a:lumOff val="40000"/>
          </a:schemeClr>
        </a:solidFill>
      </dgm:spPr>
      <dgm:t>
        <a:bodyPr/>
        <a:lstStyle/>
        <a:p>
          <a:r>
            <a:rPr lang="en-US" sz="1000" b="1" dirty="0"/>
            <a:t>Childhood sexual abuse</a:t>
          </a:r>
        </a:p>
      </dgm:t>
    </dgm:pt>
    <dgm:pt modelId="{FE50FE1D-3EA9-467C-A03E-9C3284F93928}" type="parTrans" cxnId="{DF526685-670D-4C33-B24A-702C803B39C7}">
      <dgm:prSet/>
      <dgm:spPr/>
      <dgm:t>
        <a:bodyPr/>
        <a:lstStyle/>
        <a:p>
          <a:endParaRPr lang="en-US"/>
        </a:p>
      </dgm:t>
    </dgm:pt>
    <dgm:pt modelId="{A0E0D98F-9D05-43F8-944F-A29CD4C529C8}" type="sibTrans" cxnId="{DF526685-670D-4C33-B24A-702C803B39C7}">
      <dgm:prSet/>
      <dgm:spPr/>
      <dgm:t>
        <a:bodyPr/>
        <a:lstStyle/>
        <a:p>
          <a:endParaRPr lang="en-US"/>
        </a:p>
      </dgm:t>
    </dgm:pt>
    <dgm:pt modelId="{E526FB71-9520-4090-9D9C-0E6FC6BC4818}">
      <dgm:prSet/>
      <dgm:spPr/>
      <dgm:t>
        <a:bodyPr/>
        <a:lstStyle/>
        <a:p>
          <a:endParaRPr lang="en-US"/>
        </a:p>
      </dgm:t>
    </dgm:pt>
    <dgm:pt modelId="{A0800A9F-C37C-4DF7-8F59-1C60497F10BF}" type="parTrans" cxnId="{7522BD41-C3A6-41D7-A381-DB40979480F7}">
      <dgm:prSet/>
      <dgm:spPr/>
      <dgm:t>
        <a:bodyPr/>
        <a:lstStyle/>
        <a:p>
          <a:endParaRPr lang="en-US"/>
        </a:p>
      </dgm:t>
    </dgm:pt>
    <dgm:pt modelId="{DB76597C-DA3A-4A77-BBDB-D401C56AA1B1}" type="sibTrans" cxnId="{7522BD41-C3A6-41D7-A381-DB40979480F7}">
      <dgm:prSet/>
      <dgm:spPr/>
      <dgm:t>
        <a:bodyPr/>
        <a:lstStyle/>
        <a:p>
          <a:endParaRPr lang="en-US"/>
        </a:p>
      </dgm:t>
    </dgm:pt>
    <dgm:pt modelId="{C4ED12ED-292A-4A1E-A0CD-E540F8756BA7}" type="pres">
      <dgm:prSet presAssocID="{C76A0731-2CBB-4141-A37D-A18B7B9CAA77}" presName="cycle" presStyleCnt="0">
        <dgm:presLayoutVars>
          <dgm:chMax val="1"/>
          <dgm:dir/>
          <dgm:animLvl val="ctr"/>
          <dgm:resizeHandles val="exact"/>
        </dgm:presLayoutVars>
      </dgm:prSet>
      <dgm:spPr/>
    </dgm:pt>
    <dgm:pt modelId="{61CFD2E8-DDAF-4D52-A06C-30CB3469CE9D}" type="pres">
      <dgm:prSet presAssocID="{5866EDFF-5875-4059-9099-3F46E145162A}" presName="centerShape" presStyleLbl="node0" presStyleIdx="0" presStyleCnt="1" custScaleX="137173" custScaleY="137173"/>
      <dgm:spPr/>
    </dgm:pt>
    <dgm:pt modelId="{177CA48E-ADD3-4313-88EF-21CF4FC2BBE0}" type="pres">
      <dgm:prSet presAssocID="{0389A54E-0CF0-4106-BC5A-2A61B0FF6A3B}" presName="Name9" presStyleLbl="parChTrans1D2" presStyleIdx="0" presStyleCnt="9" custScaleX="2000000" custScaleY="1305682"/>
      <dgm:spPr/>
    </dgm:pt>
    <dgm:pt modelId="{E9627F05-090D-44AF-BD7F-05442ED11EFC}" type="pres">
      <dgm:prSet presAssocID="{0389A54E-0CF0-4106-BC5A-2A61B0FF6A3B}" presName="connTx" presStyleLbl="parChTrans1D2" presStyleIdx="0" presStyleCnt="9"/>
      <dgm:spPr/>
    </dgm:pt>
    <dgm:pt modelId="{D8175646-8E57-421D-98DA-97687E42933C}" type="pres">
      <dgm:prSet presAssocID="{6D29C9ED-7FB1-47E7-8EDA-B516F357ABB7}" presName="node" presStyleLbl="node1" presStyleIdx="0" presStyleCnt="9" custScaleX="128588" custScaleY="128588">
        <dgm:presLayoutVars>
          <dgm:bulletEnabled val="1"/>
        </dgm:presLayoutVars>
      </dgm:prSet>
      <dgm:spPr/>
    </dgm:pt>
    <dgm:pt modelId="{1AD1F736-A3A1-439D-9D9D-6C719A607CA0}" type="pres">
      <dgm:prSet presAssocID="{F6AFA109-5A56-47F0-BF92-FDD5F09B2E44}" presName="Name9" presStyleLbl="parChTrans1D2" presStyleIdx="1" presStyleCnt="9" custScaleX="2000000" custScaleY="1305682"/>
      <dgm:spPr/>
    </dgm:pt>
    <dgm:pt modelId="{97FC9E4D-D4D7-4F3E-9076-BEE4A90565EE}" type="pres">
      <dgm:prSet presAssocID="{F6AFA109-5A56-47F0-BF92-FDD5F09B2E44}" presName="connTx" presStyleLbl="parChTrans1D2" presStyleIdx="1" presStyleCnt="9"/>
      <dgm:spPr/>
    </dgm:pt>
    <dgm:pt modelId="{E7ECDD68-F239-4F91-897F-54B1BF1FC4CF}" type="pres">
      <dgm:prSet presAssocID="{CFCE5B59-B658-4B3A-BCF2-EA3F2211BE8D}" presName="node" presStyleLbl="node1" presStyleIdx="1" presStyleCnt="9" custScaleX="128588" custScaleY="128588">
        <dgm:presLayoutVars>
          <dgm:bulletEnabled val="1"/>
        </dgm:presLayoutVars>
      </dgm:prSet>
      <dgm:spPr/>
    </dgm:pt>
    <dgm:pt modelId="{B95363E3-AC61-462A-8C72-3C753E248970}" type="pres">
      <dgm:prSet presAssocID="{0BAF36EB-554A-41B0-A58B-B113A91AD100}" presName="Name9" presStyleLbl="parChTrans1D2" presStyleIdx="2" presStyleCnt="9" custScaleX="2000000" custScaleY="1305682"/>
      <dgm:spPr/>
    </dgm:pt>
    <dgm:pt modelId="{9A532454-BD56-48B6-91E4-D965A032970A}" type="pres">
      <dgm:prSet presAssocID="{0BAF36EB-554A-41B0-A58B-B113A91AD100}" presName="connTx" presStyleLbl="parChTrans1D2" presStyleIdx="2" presStyleCnt="9"/>
      <dgm:spPr/>
    </dgm:pt>
    <dgm:pt modelId="{1615EFAD-0307-488C-8E1B-61A03BD98A51}" type="pres">
      <dgm:prSet presAssocID="{A23A84CB-C0D9-470A-90D0-3E85D62E00A6}" presName="node" presStyleLbl="node1" presStyleIdx="2" presStyleCnt="9" custScaleX="128588" custScaleY="128588">
        <dgm:presLayoutVars>
          <dgm:bulletEnabled val="1"/>
        </dgm:presLayoutVars>
      </dgm:prSet>
      <dgm:spPr/>
    </dgm:pt>
    <dgm:pt modelId="{35B01FB3-9CEB-467B-B826-A06E2F1763F4}" type="pres">
      <dgm:prSet presAssocID="{1E41CB54-9159-4B51-99C4-44DD6B1A27C9}" presName="Name9" presStyleLbl="parChTrans1D2" presStyleIdx="3" presStyleCnt="9" custScaleX="2000000" custScaleY="1305682"/>
      <dgm:spPr/>
    </dgm:pt>
    <dgm:pt modelId="{5BB1D6E0-51E6-4A24-8F15-DF6A66BF34CF}" type="pres">
      <dgm:prSet presAssocID="{1E41CB54-9159-4B51-99C4-44DD6B1A27C9}" presName="connTx" presStyleLbl="parChTrans1D2" presStyleIdx="3" presStyleCnt="9"/>
      <dgm:spPr/>
    </dgm:pt>
    <dgm:pt modelId="{4CDDD3BC-FD31-42AE-9DFB-F95BD52B926E}" type="pres">
      <dgm:prSet presAssocID="{6824209D-6F1F-44D8-95A1-DECCFF98DD73}" presName="node" presStyleLbl="node1" presStyleIdx="3" presStyleCnt="9" custScaleX="128588" custScaleY="128588">
        <dgm:presLayoutVars>
          <dgm:bulletEnabled val="1"/>
        </dgm:presLayoutVars>
      </dgm:prSet>
      <dgm:spPr/>
    </dgm:pt>
    <dgm:pt modelId="{FDC207E5-3D9F-4BC4-858A-CDF4AE3F71AE}" type="pres">
      <dgm:prSet presAssocID="{7E9F666A-CD8B-4A0A-82DA-4FC2925634B8}" presName="Name9" presStyleLbl="parChTrans1D2" presStyleIdx="4" presStyleCnt="9" custScaleX="2000000" custScaleY="1305682"/>
      <dgm:spPr/>
    </dgm:pt>
    <dgm:pt modelId="{4660EBDF-89C3-460B-8817-62599CC3CFA9}" type="pres">
      <dgm:prSet presAssocID="{7E9F666A-CD8B-4A0A-82DA-4FC2925634B8}" presName="connTx" presStyleLbl="parChTrans1D2" presStyleIdx="4" presStyleCnt="9"/>
      <dgm:spPr/>
    </dgm:pt>
    <dgm:pt modelId="{2C6D7816-DD1E-4B3E-B119-2E54F7ECDDE7}" type="pres">
      <dgm:prSet presAssocID="{54E30330-49DD-4CEE-969D-C4F287467CF3}" presName="node" presStyleLbl="node1" presStyleIdx="4" presStyleCnt="9" custScaleX="128588" custScaleY="128588">
        <dgm:presLayoutVars>
          <dgm:bulletEnabled val="1"/>
        </dgm:presLayoutVars>
      </dgm:prSet>
      <dgm:spPr/>
    </dgm:pt>
    <dgm:pt modelId="{7D0E2712-1361-4BFB-B584-08B35A09A55A}" type="pres">
      <dgm:prSet presAssocID="{E03404F4-5A73-46BD-AA36-539764A71C59}" presName="Name9" presStyleLbl="parChTrans1D2" presStyleIdx="5" presStyleCnt="9" custScaleX="2000000" custScaleY="1305682"/>
      <dgm:spPr/>
    </dgm:pt>
    <dgm:pt modelId="{C7397CB0-6429-4AEE-B1AE-5C9DD0A64F27}" type="pres">
      <dgm:prSet presAssocID="{E03404F4-5A73-46BD-AA36-539764A71C59}" presName="connTx" presStyleLbl="parChTrans1D2" presStyleIdx="5" presStyleCnt="9"/>
      <dgm:spPr/>
    </dgm:pt>
    <dgm:pt modelId="{E3D79FDA-C3AB-446D-85FB-D0B59C1BFB62}" type="pres">
      <dgm:prSet presAssocID="{B8271DF5-08FF-4883-ADAF-799C8C782D82}" presName="node" presStyleLbl="node1" presStyleIdx="5" presStyleCnt="9" custScaleX="128588" custScaleY="128588">
        <dgm:presLayoutVars>
          <dgm:bulletEnabled val="1"/>
        </dgm:presLayoutVars>
      </dgm:prSet>
      <dgm:spPr/>
    </dgm:pt>
    <dgm:pt modelId="{7D16242C-DDD1-4718-BFD1-6CADBE23BD0D}" type="pres">
      <dgm:prSet presAssocID="{B54F3E99-6AC1-48AB-8D7D-7A64F3CC213C}" presName="Name9" presStyleLbl="parChTrans1D2" presStyleIdx="6" presStyleCnt="9" custScaleX="2000000" custScaleY="1305682"/>
      <dgm:spPr/>
    </dgm:pt>
    <dgm:pt modelId="{E87FB016-C34C-400A-A109-14BA6D22595A}" type="pres">
      <dgm:prSet presAssocID="{B54F3E99-6AC1-48AB-8D7D-7A64F3CC213C}" presName="connTx" presStyleLbl="parChTrans1D2" presStyleIdx="6" presStyleCnt="9"/>
      <dgm:spPr/>
    </dgm:pt>
    <dgm:pt modelId="{FB91561D-6B1B-4B09-A47B-169B579FC7CE}" type="pres">
      <dgm:prSet presAssocID="{BEEA4836-16AB-4704-8E64-21B7BF782688}" presName="node" presStyleLbl="node1" presStyleIdx="6" presStyleCnt="9" custScaleX="128588" custScaleY="128588">
        <dgm:presLayoutVars>
          <dgm:bulletEnabled val="1"/>
        </dgm:presLayoutVars>
      </dgm:prSet>
      <dgm:spPr/>
    </dgm:pt>
    <dgm:pt modelId="{8F921443-CD40-4EE7-90B0-3D5AFA45C0C0}" type="pres">
      <dgm:prSet presAssocID="{F9458C1D-4D6A-4709-A63E-E3FA293C35C9}" presName="Name9" presStyleLbl="parChTrans1D2" presStyleIdx="7" presStyleCnt="9" custScaleX="2000000" custScaleY="1305682"/>
      <dgm:spPr/>
    </dgm:pt>
    <dgm:pt modelId="{93D33A69-92C5-4869-8B20-4A1646272DCD}" type="pres">
      <dgm:prSet presAssocID="{F9458C1D-4D6A-4709-A63E-E3FA293C35C9}" presName="connTx" presStyleLbl="parChTrans1D2" presStyleIdx="7" presStyleCnt="9"/>
      <dgm:spPr/>
    </dgm:pt>
    <dgm:pt modelId="{0DDAB5D3-CF4C-41CD-AEA7-8EC1812E96DD}" type="pres">
      <dgm:prSet presAssocID="{471A94EC-5738-4F36-B9B4-9C861894598E}" presName="node" presStyleLbl="node1" presStyleIdx="7" presStyleCnt="9" custScaleX="128588" custScaleY="128588">
        <dgm:presLayoutVars>
          <dgm:bulletEnabled val="1"/>
        </dgm:presLayoutVars>
      </dgm:prSet>
      <dgm:spPr/>
    </dgm:pt>
    <dgm:pt modelId="{02C83050-8853-4961-938D-2E1144377139}" type="pres">
      <dgm:prSet presAssocID="{FE50FE1D-3EA9-467C-A03E-9C3284F93928}" presName="Name9" presStyleLbl="parChTrans1D2" presStyleIdx="8" presStyleCnt="9" custScaleX="2000000" custScaleY="1305682"/>
      <dgm:spPr/>
    </dgm:pt>
    <dgm:pt modelId="{C02A798B-DACA-4690-8D53-4DB828D05855}" type="pres">
      <dgm:prSet presAssocID="{FE50FE1D-3EA9-467C-A03E-9C3284F93928}" presName="connTx" presStyleLbl="parChTrans1D2" presStyleIdx="8" presStyleCnt="9"/>
      <dgm:spPr/>
    </dgm:pt>
    <dgm:pt modelId="{34503FE0-3025-43CA-9016-9F6392E88ED9}" type="pres">
      <dgm:prSet presAssocID="{696FDEDF-F366-4A29-8CD1-8F515B2C6CC7}" presName="node" presStyleLbl="node1" presStyleIdx="8" presStyleCnt="9" custScaleX="128588" custScaleY="128588">
        <dgm:presLayoutVars>
          <dgm:bulletEnabled val="1"/>
        </dgm:presLayoutVars>
      </dgm:prSet>
      <dgm:spPr/>
    </dgm:pt>
  </dgm:ptLst>
  <dgm:cxnLst>
    <dgm:cxn modelId="{F276CE02-CED4-4BBC-9648-0ADFCE4CC91B}" type="presOf" srcId="{A23A84CB-C0D9-470A-90D0-3E85D62E00A6}" destId="{1615EFAD-0307-488C-8E1B-61A03BD98A51}" srcOrd="0" destOrd="0" presId="urn:microsoft.com/office/officeart/2005/8/layout/radial1"/>
    <dgm:cxn modelId="{78F60C0B-CFC4-46B5-9A6F-673A099EF535}" type="presOf" srcId="{BEEA4836-16AB-4704-8E64-21B7BF782688}" destId="{FB91561D-6B1B-4B09-A47B-169B579FC7CE}" srcOrd="0" destOrd="0" presId="urn:microsoft.com/office/officeart/2005/8/layout/radial1"/>
    <dgm:cxn modelId="{7BA34C0B-B42D-41E9-A42D-923E1425E1E2}" type="presOf" srcId="{0389A54E-0CF0-4106-BC5A-2A61B0FF6A3B}" destId="{E9627F05-090D-44AF-BD7F-05442ED11EFC}" srcOrd="1" destOrd="0" presId="urn:microsoft.com/office/officeart/2005/8/layout/radial1"/>
    <dgm:cxn modelId="{1D11D826-FAB9-45E9-BB2F-09EAAE6EFD18}" type="presOf" srcId="{F6AFA109-5A56-47F0-BF92-FDD5F09B2E44}" destId="{97FC9E4D-D4D7-4F3E-9076-BEE4A90565EE}" srcOrd="1" destOrd="0" presId="urn:microsoft.com/office/officeart/2005/8/layout/radial1"/>
    <dgm:cxn modelId="{6E8FFE28-18F1-4623-AEC8-B172EF84B356}" type="presOf" srcId="{B8271DF5-08FF-4883-ADAF-799C8C782D82}" destId="{E3D79FDA-C3AB-446D-85FB-D0B59C1BFB62}" srcOrd="0" destOrd="0" presId="urn:microsoft.com/office/officeart/2005/8/layout/radial1"/>
    <dgm:cxn modelId="{0BCF062C-45FB-4ACA-B9EA-404432FD421F}" type="presOf" srcId="{0BAF36EB-554A-41B0-A58B-B113A91AD100}" destId="{B95363E3-AC61-462A-8C72-3C753E248970}" srcOrd="0" destOrd="0" presId="urn:microsoft.com/office/officeart/2005/8/layout/radial1"/>
    <dgm:cxn modelId="{EA489F35-5B2F-4FE0-BEAD-626A2FE972D9}" type="presOf" srcId="{696FDEDF-F366-4A29-8CD1-8F515B2C6CC7}" destId="{34503FE0-3025-43CA-9016-9F6392E88ED9}" srcOrd="0" destOrd="0" presId="urn:microsoft.com/office/officeart/2005/8/layout/radial1"/>
    <dgm:cxn modelId="{7C77A235-59D1-4D65-A205-56AE207CFA49}" type="presOf" srcId="{5866EDFF-5875-4059-9099-3F46E145162A}" destId="{61CFD2E8-DDAF-4D52-A06C-30CB3469CE9D}" srcOrd="0" destOrd="0" presId="urn:microsoft.com/office/officeart/2005/8/layout/radial1"/>
    <dgm:cxn modelId="{8FDA0137-12CD-4B9F-9431-C8937D15529C}" type="presOf" srcId="{0BAF36EB-554A-41B0-A58B-B113A91AD100}" destId="{9A532454-BD56-48B6-91E4-D965A032970A}" srcOrd="1" destOrd="0" presId="urn:microsoft.com/office/officeart/2005/8/layout/radial1"/>
    <dgm:cxn modelId="{90E4013B-4909-425B-8F6D-2DFBEAD4E1C5}" type="presOf" srcId="{1E41CB54-9159-4B51-99C4-44DD6B1A27C9}" destId="{35B01FB3-9CEB-467B-B826-A06E2F1763F4}" srcOrd="0" destOrd="0" presId="urn:microsoft.com/office/officeart/2005/8/layout/radial1"/>
    <dgm:cxn modelId="{128ED93C-B3BA-4C9F-8BFF-7F2C6445C8A2}" srcId="{5866EDFF-5875-4059-9099-3F46E145162A}" destId="{6824209D-6F1F-44D8-95A1-DECCFF98DD73}" srcOrd="3" destOrd="0" parTransId="{1E41CB54-9159-4B51-99C4-44DD6B1A27C9}" sibTransId="{2FCBE47C-F6F9-44C9-8D10-372AA5FDD3DB}"/>
    <dgm:cxn modelId="{2B2B383E-1D1C-4FBE-9DFE-FADB2DABDECB}" type="presOf" srcId="{FE50FE1D-3EA9-467C-A03E-9C3284F93928}" destId="{02C83050-8853-4961-938D-2E1144377139}" srcOrd="0" destOrd="0" presId="urn:microsoft.com/office/officeart/2005/8/layout/radial1"/>
    <dgm:cxn modelId="{BBF6CB3E-67E0-4838-8C09-289335F2C43B}" type="presOf" srcId="{F9458C1D-4D6A-4709-A63E-E3FA293C35C9}" destId="{93D33A69-92C5-4869-8B20-4A1646272DCD}" srcOrd="1" destOrd="0" presId="urn:microsoft.com/office/officeart/2005/8/layout/radial1"/>
    <dgm:cxn modelId="{7522BD41-C3A6-41D7-A381-DB40979480F7}" srcId="{C76A0731-2CBB-4141-A37D-A18B7B9CAA77}" destId="{E526FB71-9520-4090-9D9C-0E6FC6BC4818}" srcOrd="1" destOrd="0" parTransId="{A0800A9F-C37C-4DF7-8F59-1C60497F10BF}" sibTransId="{DB76597C-DA3A-4A77-BBDB-D401C56AA1B1}"/>
    <dgm:cxn modelId="{9B1BB743-9F8D-452B-A70E-F54AFEBB67D1}" type="presOf" srcId="{B54F3E99-6AC1-48AB-8D7D-7A64F3CC213C}" destId="{7D16242C-DDD1-4718-BFD1-6CADBE23BD0D}" srcOrd="0" destOrd="0" presId="urn:microsoft.com/office/officeart/2005/8/layout/radial1"/>
    <dgm:cxn modelId="{62942365-AE77-4363-B73D-9FA1E673DE9C}" type="presOf" srcId="{6D29C9ED-7FB1-47E7-8EDA-B516F357ABB7}" destId="{D8175646-8E57-421D-98DA-97687E42933C}" srcOrd="0" destOrd="0" presId="urn:microsoft.com/office/officeart/2005/8/layout/radial1"/>
    <dgm:cxn modelId="{6B8F486D-0974-437E-9C58-7E1E23690407}" type="presOf" srcId="{FE50FE1D-3EA9-467C-A03E-9C3284F93928}" destId="{C02A798B-DACA-4690-8D53-4DB828D05855}" srcOrd="1" destOrd="0" presId="urn:microsoft.com/office/officeart/2005/8/layout/radial1"/>
    <dgm:cxn modelId="{F82BC775-D923-4419-9AD5-66EFFE8CF3CB}" srcId="{5866EDFF-5875-4059-9099-3F46E145162A}" destId="{BEEA4836-16AB-4704-8E64-21B7BF782688}" srcOrd="6" destOrd="0" parTransId="{B54F3E99-6AC1-48AB-8D7D-7A64F3CC213C}" sibTransId="{015BC34F-EDA2-493C-89E4-EBB421E9C05A}"/>
    <dgm:cxn modelId="{D165A57B-51D6-4513-B333-1C499C4F10E2}" type="presOf" srcId="{E03404F4-5A73-46BD-AA36-539764A71C59}" destId="{7D0E2712-1361-4BFB-B584-08B35A09A55A}" srcOrd="0" destOrd="0" presId="urn:microsoft.com/office/officeart/2005/8/layout/radial1"/>
    <dgm:cxn modelId="{DF526685-670D-4C33-B24A-702C803B39C7}" srcId="{5866EDFF-5875-4059-9099-3F46E145162A}" destId="{696FDEDF-F366-4A29-8CD1-8F515B2C6CC7}" srcOrd="8" destOrd="0" parTransId="{FE50FE1D-3EA9-467C-A03E-9C3284F93928}" sibTransId="{A0E0D98F-9D05-43F8-944F-A29CD4C529C8}"/>
    <dgm:cxn modelId="{79053B8E-9CB8-4ED7-92A7-33AD46580762}" type="presOf" srcId="{CFCE5B59-B658-4B3A-BCF2-EA3F2211BE8D}" destId="{E7ECDD68-F239-4F91-897F-54B1BF1FC4CF}" srcOrd="0" destOrd="0" presId="urn:microsoft.com/office/officeart/2005/8/layout/radial1"/>
    <dgm:cxn modelId="{22A5C393-7DFD-45C6-A37F-6B5E91CEBB8F}" type="presOf" srcId="{54E30330-49DD-4CEE-969D-C4F287467CF3}" destId="{2C6D7816-DD1E-4B3E-B119-2E54F7ECDDE7}" srcOrd="0" destOrd="0" presId="urn:microsoft.com/office/officeart/2005/8/layout/radial1"/>
    <dgm:cxn modelId="{56CAA19C-785C-4B88-8E12-30E6E0901D97}" srcId="{5866EDFF-5875-4059-9099-3F46E145162A}" destId="{CFCE5B59-B658-4B3A-BCF2-EA3F2211BE8D}" srcOrd="1" destOrd="0" parTransId="{F6AFA109-5A56-47F0-BF92-FDD5F09B2E44}" sibTransId="{179BA0B1-145E-4CC0-A39D-35B3176D3E30}"/>
    <dgm:cxn modelId="{D3608EA3-531A-4F97-A499-5447221126E2}" type="presOf" srcId="{F9458C1D-4D6A-4709-A63E-E3FA293C35C9}" destId="{8F921443-CD40-4EE7-90B0-3D5AFA45C0C0}" srcOrd="0" destOrd="0" presId="urn:microsoft.com/office/officeart/2005/8/layout/radial1"/>
    <dgm:cxn modelId="{D81751A7-AD8D-425F-AA7A-183579358823}" type="presOf" srcId="{1E41CB54-9159-4B51-99C4-44DD6B1A27C9}" destId="{5BB1D6E0-51E6-4A24-8F15-DF6A66BF34CF}" srcOrd="1" destOrd="0" presId="urn:microsoft.com/office/officeart/2005/8/layout/radial1"/>
    <dgm:cxn modelId="{AD0CF8AB-81E4-4F12-8F1D-5675A59AF615}" type="presOf" srcId="{B54F3E99-6AC1-48AB-8D7D-7A64F3CC213C}" destId="{E87FB016-C34C-400A-A109-14BA6D22595A}" srcOrd="1" destOrd="0" presId="urn:microsoft.com/office/officeart/2005/8/layout/radial1"/>
    <dgm:cxn modelId="{297E1FAD-7DC9-4B3B-8261-E6B7B83A7479}" srcId="{5866EDFF-5875-4059-9099-3F46E145162A}" destId="{471A94EC-5738-4F36-B9B4-9C861894598E}" srcOrd="7" destOrd="0" parTransId="{F9458C1D-4D6A-4709-A63E-E3FA293C35C9}" sibTransId="{11C58ED4-044D-4505-99E9-4F06739D423C}"/>
    <dgm:cxn modelId="{35625CB2-096C-4FA0-9F4A-B4F5FCBF7F96}" type="presOf" srcId="{F6AFA109-5A56-47F0-BF92-FDD5F09B2E44}" destId="{1AD1F736-A3A1-439D-9D9D-6C719A607CA0}" srcOrd="0" destOrd="0" presId="urn:microsoft.com/office/officeart/2005/8/layout/radial1"/>
    <dgm:cxn modelId="{6ECA4AB3-3F4F-42C1-BAA1-3602A228E57C}" type="presOf" srcId="{C76A0731-2CBB-4141-A37D-A18B7B9CAA77}" destId="{C4ED12ED-292A-4A1E-A0CD-E540F8756BA7}" srcOrd="0" destOrd="0" presId="urn:microsoft.com/office/officeart/2005/8/layout/radial1"/>
    <dgm:cxn modelId="{1FA13ABB-E830-47FC-886E-C7ED539C23FB}" type="presOf" srcId="{7E9F666A-CD8B-4A0A-82DA-4FC2925634B8}" destId="{4660EBDF-89C3-460B-8817-62599CC3CFA9}" srcOrd="1" destOrd="0" presId="urn:microsoft.com/office/officeart/2005/8/layout/radial1"/>
    <dgm:cxn modelId="{AA096FC0-F323-429A-A4E2-4CE6EE2D792C}" type="presOf" srcId="{6824209D-6F1F-44D8-95A1-DECCFF98DD73}" destId="{4CDDD3BC-FD31-42AE-9DFB-F95BD52B926E}" srcOrd="0" destOrd="0" presId="urn:microsoft.com/office/officeart/2005/8/layout/radial1"/>
    <dgm:cxn modelId="{805664C3-8948-4739-9A9F-08DD15457AAB}" srcId="{5866EDFF-5875-4059-9099-3F46E145162A}" destId="{6D29C9ED-7FB1-47E7-8EDA-B516F357ABB7}" srcOrd="0" destOrd="0" parTransId="{0389A54E-0CF0-4106-BC5A-2A61B0FF6A3B}" sibTransId="{7BF62E65-47D9-48AE-86C0-80218C55B0D4}"/>
    <dgm:cxn modelId="{C0492DCF-2A6B-426E-BB5A-55A861D80C31}" srcId="{5866EDFF-5875-4059-9099-3F46E145162A}" destId="{A23A84CB-C0D9-470A-90D0-3E85D62E00A6}" srcOrd="2" destOrd="0" parTransId="{0BAF36EB-554A-41B0-A58B-B113A91AD100}" sibTransId="{BFB21BAC-E01D-4CB0-8F45-DA9E4A8B1D19}"/>
    <dgm:cxn modelId="{3E1241DC-1276-4E7B-B05B-457DEAF1D45E}" srcId="{C76A0731-2CBB-4141-A37D-A18B7B9CAA77}" destId="{5866EDFF-5875-4059-9099-3F46E145162A}" srcOrd="0" destOrd="0" parTransId="{42ED0AC4-08A7-4EB7-B602-F3E6E129CAA6}" sibTransId="{0BCF632F-F513-44A5-8F1F-FC8079677CA2}"/>
    <dgm:cxn modelId="{63A3C1DE-1692-4C56-BD98-4940C7BBACBB}" type="presOf" srcId="{471A94EC-5738-4F36-B9B4-9C861894598E}" destId="{0DDAB5D3-CF4C-41CD-AEA7-8EC1812E96DD}" srcOrd="0" destOrd="0" presId="urn:microsoft.com/office/officeart/2005/8/layout/radial1"/>
    <dgm:cxn modelId="{C36721DF-6FE7-48E4-AFAA-6B8A22B4C732}" type="presOf" srcId="{7E9F666A-CD8B-4A0A-82DA-4FC2925634B8}" destId="{FDC207E5-3D9F-4BC4-858A-CDF4AE3F71AE}" srcOrd="0" destOrd="0" presId="urn:microsoft.com/office/officeart/2005/8/layout/radial1"/>
    <dgm:cxn modelId="{56B78CE8-7E2A-42E5-B20B-18797E6220B3}" type="presOf" srcId="{0389A54E-0CF0-4106-BC5A-2A61B0FF6A3B}" destId="{177CA48E-ADD3-4313-88EF-21CF4FC2BBE0}" srcOrd="0" destOrd="0" presId="urn:microsoft.com/office/officeart/2005/8/layout/radial1"/>
    <dgm:cxn modelId="{82BC22EC-5B74-47B7-8859-4FDF3AF5C379}" srcId="{5866EDFF-5875-4059-9099-3F46E145162A}" destId="{54E30330-49DD-4CEE-969D-C4F287467CF3}" srcOrd="4" destOrd="0" parTransId="{7E9F666A-CD8B-4A0A-82DA-4FC2925634B8}" sibTransId="{69488371-86C9-49F2-BF65-6E49EB53FE46}"/>
    <dgm:cxn modelId="{ED8349F8-1D08-42E3-94AC-B99DC7F18592}" type="presOf" srcId="{E03404F4-5A73-46BD-AA36-539764A71C59}" destId="{C7397CB0-6429-4AEE-B1AE-5C9DD0A64F27}" srcOrd="1" destOrd="0" presId="urn:microsoft.com/office/officeart/2005/8/layout/radial1"/>
    <dgm:cxn modelId="{2ECDE0FC-61C9-4D6F-A5EC-C399B0CA9EF4}" srcId="{5866EDFF-5875-4059-9099-3F46E145162A}" destId="{B8271DF5-08FF-4883-ADAF-799C8C782D82}" srcOrd="5" destOrd="0" parTransId="{E03404F4-5A73-46BD-AA36-539764A71C59}" sibTransId="{75FCEB67-48BE-4308-A486-DE63B4B2A978}"/>
    <dgm:cxn modelId="{D9CE73B3-495A-467A-973D-77B26A2911A4}" type="presParOf" srcId="{C4ED12ED-292A-4A1E-A0CD-E540F8756BA7}" destId="{61CFD2E8-DDAF-4D52-A06C-30CB3469CE9D}" srcOrd="0" destOrd="0" presId="urn:microsoft.com/office/officeart/2005/8/layout/radial1"/>
    <dgm:cxn modelId="{B04BE009-B585-47B8-BF0A-A90BEBED5C38}" type="presParOf" srcId="{C4ED12ED-292A-4A1E-A0CD-E540F8756BA7}" destId="{177CA48E-ADD3-4313-88EF-21CF4FC2BBE0}" srcOrd="1" destOrd="0" presId="urn:microsoft.com/office/officeart/2005/8/layout/radial1"/>
    <dgm:cxn modelId="{D9F5076D-0A27-464C-9F91-9BE7AAE0BDD1}" type="presParOf" srcId="{177CA48E-ADD3-4313-88EF-21CF4FC2BBE0}" destId="{E9627F05-090D-44AF-BD7F-05442ED11EFC}" srcOrd="0" destOrd="0" presId="urn:microsoft.com/office/officeart/2005/8/layout/radial1"/>
    <dgm:cxn modelId="{6B467163-6752-4A78-A50E-92D9646A82CE}" type="presParOf" srcId="{C4ED12ED-292A-4A1E-A0CD-E540F8756BA7}" destId="{D8175646-8E57-421D-98DA-97687E42933C}" srcOrd="2" destOrd="0" presId="urn:microsoft.com/office/officeart/2005/8/layout/radial1"/>
    <dgm:cxn modelId="{A0503236-224A-43AA-9B05-F1FEAA1B7742}" type="presParOf" srcId="{C4ED12ED-292A-4A1E-A0CD-E540F8756BA7}" destId="{1AD1F736-A3A1-439D-9D9D-6C719A607CA0}" srcOrd="3" destOrd="0" presId="urn:microsoft.com/office/officeart/2005/8/layout/radial1"/>
    <dgm:cxn modelId="{833AEE62-5044-40E7-B7CF-7B0082A92F87}" type="presParOf" srcId="{1AD1F736-A3A1-439D-9D9D-6C719A607CA0}" destId="{97FC9E4D-D4D7-4F3E-9076-BEE4A90565EE}" srcOrd="0" destOrd="0" presId="urn:microsoft.com/office/officeart/2005/8/layout/radial1"/>
    <dgm:cxn modelId="{818499FF-9C8F-4976-9FD4-DC0F33E127DC}" type="presParOf" srcId="{C4ED12ED-292A-4A1E-A0CD-E540F8756BA7}" destId="{E7ECDD68-F239-4F91-897F-54B1BF1FC4CF}" srcOrd="4" destOrd="0" presId="urn:microsoft.com/office/officeart/2005/8/layout/radial1"/>
    <dgm:cxn modelId="{46410415-CABA-4532-879C-1C03C8D7D653}" type="presParOf" srcId="{C4ED12ED-292A-4A1E-A0CD-E540F8756BA7}" destId="{B95363E3-AC61-462A-8C72-3C753E248970}" srcOrd="5" destOrd="0" presId="urn:microsoft.com/office/officeart/2005/8/layout/radial1"/>
    <dgm:cxn modelId="{DEEDEDDC-3C7C-46C4-8D44-007BA4392784}" type="presParOf" srcId="{B95363E3-AC61-462A-8C72-3C753E248970}" destId="{9A532454-BD56-48B6-91E4-D965A032970A}" srcOrd="0" destOrd="0" presId="urn:microsoft.com/office/officeart/2005/8/layout/radial1"/>
    <dgm:cxn modelId="{6B6C2712-2C4B-4BF8-81EE-387405F593D5}" type="presParOf" srcId="{C4ED12ED-292A-4A1E-A0CD-E540F8756BA7}" destId="{1615EFAD-0307-488C-8E1B-61A03BD98A51}" srcOrd="6" destOrd="0" presId="urn:microsoft.com/office/officeart/2005/8/layout/radial1"/>
    <dgm:cxn modelId="{3E75D4B5-53C5-4421-B720-3190084F87A0}" type="presParOf" srcId="{C4ED12ED-292A-4A1E-A0CD-E540F8756BA7}" destId="{35B01FB3-9CEB-467B-B826-A06E2F1763F4}" srcOrd="7" destOrd="0" presId="urn:microsoft.com/office/officeart/2005/8/layout/radial1"/>
    <dgm:cxn modelId="{878357A4-93D5-412C-A761-B548BE8EEEA0}" type="presParOf" srcId="{35B01FB3-9CEB-467B-B826-A06E2F1763F4}" destId="{5BB1D6E0-51E6-4A24-8F15-DF6A66BF34CF}" srcOrd="0" destOrd="0" presId="urn:microsoft.com/office/officeart/2005/8/layout/radial1"/>
    <dgm:cxn modelId="{AF75DB73-44DE-408E-9579-AC77AB7DE4EC}" type="presParOf" srcId="{C4ED12ED-292A-4A1E-A0CD-E540F8756BA7}" destId="{4CDDD3BC-FD31-42AE-9DFB-F95BD52B926E}" srcOrd="8" destOrd="0" presId="urn:microsoft.com/office/officeart/2005/8/layout/radial1"/>
    <dgm:cxn modelId="{F9C4303B-C221-48CF-8ECA-37DE0475032F}" type="presParOf" srcId="{C4ED12ED-292A-4A1E-A0CD-E540F8756BA7}" destId="{FDC207E5-3D9F-4BC4-858A-CDF4AE3F71AE}" srcOrd="9" destOrd="0" presId="urn:microsoft.com/office/officeart/2005/8/layout/radial1"/>
    <dgm:cxn modelId="{242ED1D9-B7A9-4654-AF80-1885D2EE18DE}" type="presParOf" srcId="{FDC207E5-3D9F-4BC4-858A-CDF4AE3F71AE}" destId="{4660EBDF-89C3-460B-8817-62599CC3CFA9}" srcOrd="0" destOrd="0" presId="urn:microsoft.com/office/officeart/2005/8/layout/radial1"/>
    <dgm:cxn modelId="{FE58EAB5-83A6-4FDB-B31D-830D8B91F9B4}" type="presParOf" srcId="{C4ED12ED-292A-4A1E-A0CD-E540F8756BA7}" destId="{2C6D7816-DD1E-4B3E-B119-2E54F7ECDDE7}" srcOrd="10" destOrd="0" presId="urn:microsoft.com/office/officeart/2005/8/layout/radial1"/>
    <dgm:cxn modelId="{EAFF3057-9967-4727-9D9A-D0B1C390C280}" type="presParOf" srcId="{C4ED12ED-292A-4A1E-A0CD-E540F8756BA7}" destId="{7D0E2712-1361-4BFB-B584-08B35A09A55A}" srcOrd="11" destOrd="0" presId="urn:microsoft.com/office/officeart/2005/8/layout/radial1"/>
    <dgm:cxn modelId="{5954C2EC-105C-4D42-BA3A-D7F62567330C}" type="presParOf" srcId="{7D0E2712-1361-4BFB-B584-08B35A09A55A}" destId="{C7397CB0-6429-4AEE-B1AE-5C9DD0A64F27}" srcOrd="0" destOrd="0" presId="urn:microsoft.com/office/officeart/2005/8/layout/radial1"/>
    <dgm:cxn modelId="{16015075-32AD-4D0D-B52A-B50CA271B13A}" type="presParOf" srcId="{C4ED12ED-292A-4A1E-A0CD-E540F8756BA7}" destId="{E3D79FDA-C3AB-446D-85FB-D0B59C1BFB62}" srcOrd="12" destOrd="0" presId="urn:microsoft.com/office/officeart/2005/8/layout/radial1"/>
    <dgm:cxn modelId="{79BDAA14-A03B-49AC-9AEC-2377B1055645}" type="presParOf" srcId="{C4ED12ED-292A-4A1E-A0CD-E540F8756BA7}" destId="{7D16242C-DDD1-4718-BFD1-6CADBE23BD0D}" srcOrd="13" destOrd="0" presId="urn:microsoft.com/office/officeart/2005/8/layout/radial1"/>
    <dgm:cxn modelId="{8C147A4F-E50D-449D-8E43-6868147B3729}" type="presParOf" srcId="{7D16242C-DDD1-4718-BFD1-6CADBE23BD0D}" destId="{E87FB016-C34C-400A-A109-14BA6D22595A}" srcOrd="0" destOrd="0" presId="urn:microsoft.com/office/officeart/2005/8/layout/radial1"/>
    <dgm:cxn modelId="{1D2BEBB1-9110-444F-AA8D-3C6A58DCB4E4}" type="presParOf" srcId="{C4ED12ED-292A-4A1E-A0CD-E540F8756BA7}" destId="{FB91561D-6B1B-4B09-A47B-169B579FC7CE}" srcOrd="14" destOrd="0" presId="urn:microsoft.com/office/officeart/2005/8/layout/radial1"/>
    <dgm:cxn modelId="{CCC9FA4E-F682-4B02-BF95-C89F1F681D4D}" type="presParOf" srcId="{C4ED12ED-292A-4A1E-A0CD-E540F8756BA7}" destId="{8F921443-CD40-4EE7-90B0-3D5AFA45C0C0}" srcOrd="15" destOrd="0" presId="urn:microsoft.com/office/officeart/2005/8/layout/radial1"/>
    <dgm:cxn modelId="{DC898B65-F44E-43C9-A489-AC3476CC100E}" type="presParOf" srcId="{8F921443-CD40-4EE7-90B0-3D5AFA45C0C0}" destId="{93D33A69-92C5-4869-8B20-4A1646272DCD}" srcOrd="0" destOrd="0" presId="urn:microsoft.com/office/officeart/2005/8/layout/radial1"/>
    <dgm:cxn modelId="{6270AAB4-9D3C-4776-85DC-4725984CFA5B}" type="presParOf" srcId="{C4ED12ED-292A-4A1E-A0CD-E540F8756BA7}" destId="{0DDAB5D3-CF4C-41CD-AEA7-8EC1812E96DD}" srcOrd="16" destOrd="0" presId="urn:microsoft.com/office/officeart/2005/8/layout/radial1"/>
    <dgm:cxn modelId="{46F575C4-2344-4B84-96FD-F051E0AB1D1A}" type="presParOf" srcId="{C4ED12ED-292A-4A1E-A0CD-E540F8756BA7}" destId="{02C83050-8853-4961-938D-2E1144377139}" srcOrd="17" destOrd="0" presId="urn:microsoft.com/office/officeart/2005/8/layout/radial1"/>
    <dgm:cxn modelId="{608CD104-B389-4A06-893E-6C87E302B1F4}" type="presParOf" srcId="{02C83050-8853-4961-938D-2E1144377139}" destId="{C02A798B-DACA-4690-8D53-4DB828D05855}" srcOrd="0" destOrd="0" presId="urn:microsoft.com/office/officeart/2005/8/layout/radial1"/>
    <dgm:cxn modelId="{F9DD95E5-9D43-40C2-B299-CDAB2CD75EE6}" type="presParOf" srcId="{C4ED12ED-292A-4A1E-A0CD-E540F8756BA7}" destId="{34503FE0-3025-43CA-9016-9F6392E88ED9}" srcOrd="18" destOrd="0" presId="urn:microsoft.com/office/officeart/2005/8/layout/radia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CFD2E8-DDAF-4D52-A06C-30CB3469CE9D}">
      <dsp:nvSpPr>
        <dsp:cNvPr id="0" name=""/>
        <dsp:cNvSpPr/>
      </dsp:nvSpPr>
      <dsp:spPr>
        <a:xfrm>
          <a:off x="3307643" y="1868939"/>
          <a:ext cx="1476024" cy="1476024"/>
        </a:xfrm>
        <a:prstGeom prst="ellipse">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495" tIns="23495" rIns="23495" bIns="23495" numCol="1" spcCol="1270" anchor="ctr" anchorCtr="0">
          <a:noAutofit/>
        </a:bodyPr>
        <a:lstStyle/>
        <a:p>
          <a:pPr marL="0" lvl="0" indent="0" algn="ctr" defTabSz="1644650">
            <a:lnSpc>
              <a:spcPct val="90000"/>
            </a:lnSpc>
            <a:spcBef>
              <a:spcPct val="0"/>
            </a:spcBef>
            <a:spcAft>
              <a:spcPct val="35000"/>
            </a:spcAft>
            <a:buNone/>
          </a:pPr>
          <a:r>
            <a:rPr lang="en-US" sz="3700" b="1" kern="1200" dirty="0">
              <a:latin typeface="+mj-lt"/>
            </a:rPr>
            <a:t>CUD</a:t>
          </a:r>
        </a:p>
      </dsp:txBody>
      <dsp:txXfrm>
        <a:off x="3523802" y="2085098"/>
        <a:ext cx="1043706" cy="1043706"/>
      </dsp:txXfrm>
    </dsp:sp>
    <dsp:sp modelId="{177CA48E-ADD3-4313-88EF-21CF4FC2BBE0}">
      <dsp:nvSpPr>
        <dsp:cNvPr id="0" name=""/>
        <dsp:cNvSpPr/>
      </dsp:nvSpPr>
      <dsp:spPr>
        <a:xfrm rot="16200000">
          <a:off x="3736678" y="1547993"/>
          <a:ext cx="617954" cy="23937"/>
        </a:xfrm>
        <a:custGeom>
          <a:avLst/>
          <a:gdLst/>
          <a:ahLst/>
          <a:cxnLst/>
          <a:rect l="0" t="0" r="0" b="0"/>
          <a:pathLst>
            <a:path>
              <a:moveTo>
                <a:pt x="0" y="11968"/>
              </a:moveTo>
              <a:lnTo>
                <a:pt x="617954" y="11968"/>
              </a:lnTo>
            </a:path>
          </a:pathLst>
        </a:custGeom>
        <a:noFill/>
        <a:ln w="25400"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289050">
            <a:lnSpc>
              <a:spcPct val="90000"/>
            </a:lnSpc>
            <a:spcBef>
              <a:spcPct val="0"/>
            </a:spcBef>
            <a:spcAft>
              <a:spcPct val="35000"/>
            </a:spcAft>
            <a:buNone/>
          </a:pPr>
          <a:endParaRPr lang="en-US" sz="2900" kern="1200" dirty="0"/>
        </a:p>
      </dsp:txBody>
      <dsp:txXfrm>
        <a:off x="3736678" y="1358249"/>
        <a:ext cx="617954" cy="403425"/>
      </dsp:txXfrm>
    </dsp:sp>
    <dsp:sp modelId="{D8175646-8E57-421D-98DA-97687E42933C}">
      <dsp:nvSpPr>
        <dsp:cNvPr id="0" name=""/>
        <dsp:cNvSpPr/>
      </dsp:nvSpPr>
      <dsp:spPr>
        <a:xfrm>
          <a:off x="3353831" y="-132662"/>
          <a:ext cx="1383647" cy="1383647"/>
        </a:xfrm>
        <a:prstGeom prst="ellipse">
          <a:avLst/>
        </a:prstGeom>
        <a:solidFill>
          <a:schemeClr val="accent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b="1" kern="1200" dirty="0"/>
            <a:t>Early experiment-</a:t>
          </a:r>
          <a:r>
            <a:rPr lang="en-US" sz="1000" b="1" kern="1200" dirty="0" err="1"/>
            <a:t>ation</a:t>
          </a:r>
          <a:endParaRPr lang="en-US" sz="1000" b="1" kern="1200" dirty="0"/>
        </a:p>
      </dsp:txBody>
      <dsp:txXfrm>
        <a:off x="3556461" y="69968"/>
        <a:ext cx="978387" cy="978387"/>
      </dsp:txXfrm>
    </dsp:sp>
    <dsp:sp modelId="{1AD1F736-A3A1-439D-9D9D-6C719A607CA0}">
      <dsp:nvSpPr>
        <dsp:cNvPr id="0" name=""/>
        <dsp:cNvSpPr/>
      </dsp:nvSpPr>
      <dsp:spPr>
        <a:xfrm rot="18600000">
          <a:off x="4409670" y="1792942"/>
          <a:ext cx="617954" cy="23937"/>
        </a:xfrm>
        <a:custGeom>
          <a:avLst/>
          <a:gdLst/>
          <a:ahLst/>
          <a:cxnLst/>
          <a:rect l="0" t="0" r="0" b="0"/>
          <a:pathLst>
            <a:path>
              <a:moveTo>
                <a:pt x="0" y="11968"/>
              </a:moveTo>
              <a:lnTo>
                <a:pt x="617954" y="11968"/>
              </a:lnTo>
            </a:path>
          </a:pathLst>
        </a:custGeom>
        <a:noFill/>
        <a:ln w="25400"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289050">
            <a:lnSpc>
              <a:spcPct val="90000"/>
            </a:lnSpc>
            <a:spcBef>
              <a:spcPct val="0"/>
            </a:spcBef>
            <a:spcAft>
              <a:spcPct val="35000"/>
            </a:spcAft>
            <a:buNone/>
          </a:pPr>
          <a:endParaRPr lang="en-US" sz="2900" kern="1200"/>
        </a:p>
      </dsp:txBody>
      <dsp:txXfrm>
        <a:off x="4409670" y="1603198"/>
        <a:ext cx="617954" cy="403425"/>
      </dsp:txXfrm>
    </dsp:sp>
    <dsp:sp modelId="{E7ECDD68-F239-4F91-897F-54B1BF1FC4CF}">
      <dsp:nvSpPr>
        <dsp:cNvPr id="0" name=""/>
        <dsp:cNvSpPr/>
      </dsp:nvSpPr>
      <dsp:spPr>
        <a:xfrm>
          <a:off x="4670126" y="346429"/>
          <a:ext cx="1383647" cy="1383647"/>
        </a:xfrm>
        <a:prstGeom prst="ellipse">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b="1" kern="1200" dirty="0">
              <a:cs typeface="Arial" pitchFamily="34" charset="0"/>
            </a:rPr>
            <a:t>Younger age of alcohol &amp; nicotine use</a:t>
          </a:r>
          <a:endParaRPr lang="en-US" sz="900" b="1" kern="1200" dirty="0"/>
        </a:p>
      </dsp:txBody>
      <dsp:txXfrm>
        <a:off x="4872756" y="549059"/>
        <a:ext cx="978387" cy="978387"/>
      </dsp:txXfrm>
    </dsp:sp>
    <dsp:sp modelId="{B95363E3-AC61-462A-8C72-3C753E248970}">
      <dsp:nvSpPr>
        <dsp:cNvPr id="0" name=""/>
        <dsp:cNvSpPr/>
      </dsp:nvSpPr>
      <dsp:spPr>
        <a:xfrm rot="21000000">
          <a:off x="4767761" y="2413175"/>
          <a:ext cx="617954" cy="23937"/>
        </a:xfrm>
        <a:custGeom>
          <a:avLst/>
          <a:gdLst/>
          <a:ahLst/>
          <a:cxnLst/>
          <a:rect l="0" t="0" r="0" b="0"/>
          <a:pathLst>
            <a:path>
              <a:moveTo>
                <a:pt x="0" y="11968"/>
              </a:moveTo>
              <a:lnTo>
                <a:pt x="617954" y="11968"/>
              </a:lnTo>
            </a:path>
          </a:pathLst>
        </a:custGeom>
        <a:noFill/>
        <a:ln w="25400"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289050">
            <a:lnSpc>
              <a:spcPct val="90000"/>
            </a:lnSpc>
            <a:spcBef>
              <a:spcPct val="0"/>
            </a:spcBef>
            <a:spcAft>
              <a:spcPct val="35000"/>
            </a:spcAft>
            <a:buNone/>
          </a:pPr>
          <a:endParaRPr lang="en-US" sz="2900" kern="1200"/>
        </a:p>
      </dsp:txBody>
      <dsp:txXfrm>
        <a:off x="4767761" y="2223431"/>
        <a:ext cx="617954" cy="403425"/>
      </dsp:txXfrm>
    </dsp:sp>
    <dsp:sp modelId="{1615EFAD-0307-488C-8E1B-61A03BD98A51}">
      <dsp:nvSpPr>
        <dsp:cNvPr id="0" name=""/>
        <dsp:cNvSpPr/>
      </dsp:nvSpPr>
      <dsp:spPr>
        <a:xfrm>
          <a:off x="5370511" y="1559533"/>
          <a:ext cx="1383647" cy="1383647"/>
        </a:xfrm>
        <a:prstGeom prst="ellipse">
          <a:avLst/>
        </a:prstGeom>
        <a:solidFill>
          <a:schemeClr val="accent6">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b="1" kern="1200" dirty="0">
              <a:cs typeface="Arial" pitchFamily="34" charset="0"/>
            </a:rPr>
            <a:t>Parents misuse</a:t>
          </a:r>
          <a:endParaRPr lang="en-US" sz="1000" b="1" kern="1200" dirty="0"/>
        </a:p>
      </dsp:txBody>
      <dsp:txXfrm>
        <a:off x="5573141" y="1762163"/>
        <a:ext cx="978387" cy="978387"/>
      </dsp:txXfrm>
    </dsp:sp>
    <dsp:sp modelId="{35B01FB3-9CEB-467B-B826-A06E2F1763F4}">
      <dsp:nvSpPr>
        <dsp:cNvPr id="0" name=""/>
        <dsp:cNvSpPr/>
      </dsp:nvSpPr>
      <dsp:spPr>
        <a:xfrm rot="1800000">
          <a:off x="4643397" y="3118477"/>
          <a:ext cx="617954" cy="23937"/>
        </a:xfrm>
        <a:custGeom>
          <a:avLst/>
          <a:gdLst/>
          <a:ahLst/>
          <a:cxnLst/>
          <a:rect l="0" t="0" r="0" b="0"/>
          <a:pathLst>
            <a:path>
              <a:moveTo>
                <a:pt x="0" y="11968"/>
              </a:moveTo>
              <a:lnTo>
                <a:pt x="617954" y="11968"/>
              </a:lnTo>
            </a:path>
          </a:pathLst>
        </a:custGeom>
        <a:noFill/>
        <a:ln w="25400"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289050">
            <a:lnSpc>
              <a:spcPct val="90000"/>
            </a:lnSpc>
            <a:spcBef>
              <a:spcPct val="0"/>
            </a:spcBef>
            <a:spcAft>
              <a:spcPct val="35000"/>
            </a:spcAft>
            <a:buNone/>
          </a:pPr>
          <a:endParaRPr lang="en-US" sz="2900" kern="1200"/>
        </a:p>
      </dsp:txBody>
      <dsp:txXfrm>
        <a:off x="4643397" y="2928733"/>
        <a:ext cx="617954" cy="403425"/>
      </dsp:txXfrm>
    </dsp:sp>
    <dsp:sp modelId="{4CDDD3BC-FD31-42AE-9DFB-F95BD52B926E}">
      <dsp:nvSpPr>
        <dsp:cNvPr id="0" name=""/>
        <dsp:cNvSpPr/>
      </dsp:nvSpPr>
      <dsp:spPr>
        <a:xfrm>
          <a:off x="5127270" y="2939023"/>
          <a:ext cx="1383647" cy="1383647"/>
        </a:xfrm>
        <a:prstGeom prst="ellipse">
          <a:avLst/>
        </a:prstGeom>
        <a:solidFill>
          <a:schemeClr val="accent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b="1" kern="1200" dirty="0">
              <a:cs typeface="Arial" pitchFamily="34" charset="0"/>
            </a:rPr>
            <a:t>Easy availability and frequency of use</a:t>
          </a:r>
          <a:endParaRPr lang="en-US" sz="1000" b="1" kern="1200" dirty="0"/>
        </a:p>
      </dsp:txBody>
      <dsp:txXfrm>
        <a:off x="5329900" y="3141653"/>
        <a:ext cx="978387" cy="978387"/>
      </dsp:txXfrm>
    </dsp:sp>
    <dsp:sp modelId="{FDC207E5-3D9F-4BC4-858A-CDF4AE3F71AE}">
      <dsp:nvSpPr>
        <dsp:cNvPr id="0" name=""/>
        <dsp:cNvSpPr/>
      </dsp:nvSpPr>
      <dsp:spPr>
        <a:xfrm rot="4200000">
          <a:off x="4094769" y="3578831"/>
          <a:ext cx="617954" cy="23937"/>
        </a:xfrm>
        <a:custGeom>
          <a:avLst/>
          <a:gdLst/>
          <a:ahLst/>
          <a:cxnLst/>
          <a:rect l="0" t="0" r="0" b="0"/>
          <a:pathLst>
            <a:path>
              <a:moveTo>
                <a:pt x="0" y="11968"/>
              </a:moveTo>
              <a:lnTo>
                <a:pt x="617954" y="11968"/>
              </a:lnTo>
            </a:path>
          </a:pathLst>
        </a:custGeom>
        <a:noFill/>
        <a:ln w="25400"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289050">
            <a:lnSpc>
              <a:spcPct val="90000"/>
            </a:lnSpc>
            <a:spcBef>
              <a:spcPct val="0"/>
            </a:spcBef>
            <a:spcAft>
              <a:spcPct val="35000"/>
            </a:spcAft>
            <a:buNone/>
          </a:pPr>
          <a:endParaRPr lang="en-US" sz="2900" kern="1200"/>
        </a:p>
      </dsp:txBody>
      <dsp:txXfrm>
        <a:off x="4094769" y="3389087"/>
        <a:ext cx="617954" cy="403425"/>
      </dsp:txXfrm>
    </dsp:sp>
    <dsp:sp modelId="{2C6D7816-DD1E-4B3E-B119-2E54F7ECDDE7}">
      <dsp:nvSpPr>
        <dsp:cNvPr id="0" name=""/>
        <dsp:cNvSpPr/>
      </dsp:nvSpPr>
      <dsp:spPr>
        <a:xfrm>
          <a:off x="4054217" y="3839421"/>
          <a:ext cx="1383647" cy="1383647"/>
        </a:xfrm>
        <a:prstGeom prst="ellipse">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b="1" kern="1200" dirty="0"/>
            <a:t>Poor school performance</a:t>
          </a:r>
        </a:p>
      </dsp:txBody>
      <dsp:txXfrm>
        <a:off x="4256847" y="4042051"/>
        <a:ext cx="978387" cy="978387"/>
      </dsp:txXfrm>
    </dsp:sp>
    <dsp:sp modelId="{7D0E2712-1361-4BFB-B584-08B35A09A55A}">
      <dsp:nvSpPr>
        <dsp:cNvPr id="0" name=""/>
        <dsp:cNvSpPr/>
      </dsp:nvSpPr>
      <dsp:spPr>
        <a:xfrm rot="6600000">
          <a:off x="3378586" y="3578831"/>
          <a:ext cx="617954" cy="23937"/>
        </a:xfrm>
        <a:custGeom>
          <a:avLst/>
          <a:gdLst/>
          <a:ahLst/>
          <a:cxnLst/>
          <a:rect l="0" t="0" r="0" b="0"/>
          <a:pathLst>
            <a:path>
              <a:moveTo>
                <a:pt x="0" y="11968"/>
              </a:moveTo>
              <a:lnTo>
                <a:pt x="617954" y="11968"/>
              </a:lnTo>
            </a:path>
          </a:pathLst>
        </a:custGeom>
        <a:noFill/>
        <a:ln w="25400"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289050">
            <a:lnSpc>
              <a:spcPct val="90000"/>
            </a:lnSpc>
            <a:spcBef>
              <a:spcPct val="0"/>
            </a:spcBef>
            <a:spcAft>
              <a:spcPct val="35000"/>
            </a:spcAft>
            <a:buNone/>
          </a:pPr>
          <a:endParaRPr lang="en-US" sz="2900" kern="1200"/>
        </a:p>
      </dsp:txBody>
      <dsp:txXfrm rot="10800000">
        <a:off x="3378586" y="3389087"/>
        <a:ext cx="617954" cy="403425"/>
      </dsp:txXfrm>
    </dsp:sp>
    <dsp:sp modelId="{E3D79FDA-C3AB-446D-85FB-D0B59C1BFB62}">
      <dsp:nvSpPr>
        <dsp:cNvPr id="0" name=""/>
        <dsp:cNvSpPr/>
      </dsp:nvSpPr>
      <dsp:spPr>
        <a:xfrm>
          <a:off x="2653446" y="3839421"/>
          <a:ext cx="1383647" cy="1383647"/>
        </a:xfrm>
        <a:prstGeom prst="ellipse">
          <a:avLst/>
        </a:prstGeom>
        <a:solidFill>
          <a:schemeClr val="accent6">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b="1" kern="1200" dirty="0"/>
            <a:t>Poor self concept</a:t>
          </a:r>
        </a:p>
      </dsp:txBody>
      <dsp:txXfrm>
        <a:off x="2856076" y="4042051"/>
        <a:ext cx="978387" cy="978387"/>
      </dsp:txXfrm>
    </dsp:sp>
    <dsp:sp modelId="{7D16242C-DDD1-4718-BFD1-6CADBE23BD0D}">
      <dsp:nvSpPr>
        <dsp:cNvPr id="0" name=""/>
        <dsp:cNvSpPr/>
      </dsp:nvSpPr>
      <dsp:spPr>
        <a:xfrm rot="9000000">
          <a:off x="2829958" y="3118477"/>
          <a:ext cx="617954" cy="23937"/>
        </a:xfrm>
        <a:custGeom>
          <a:avLst/>
          <a:gdLst/>
          <a:ahLst/>
          <a:cxnLst/>
          <a:rect l="0" t="0" r="0" b="0"/>
          <a:pathLst>
            <a:path>
              <a:moveTo>
                <a:pt x="0" y="11968"/>
              </a:moveTo>
              <a:lnTo>
                <a:pt x="617954" y="11968"/>
              </a:lnTo>
            </a:path>
          </a:pathLst>
        </a:custGeom>
        <a:noFill/>
        <a:ln w="25400"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289050">
            <a:lnSpc>
              <a:spcPct val="90000"/>
            </a:lnSpc>
            <a:spcBef>
              <a:spcPct val="0"/>
            </a:spcBef>
            <a:spcAft>
              <a:spcPct val="35000"/>
            </a:spcAft>
            <a:buNone/>
          </a:pPr>
          <a:endParaRPr lang="en-US" sz="2900" kern="1200"/>
        </a:p>
      </dsp:txBody>
      <dsp:txXfrm rot="10800000">
        <a:off x="2829958" y="2928733"/>
        <a:ext cx="617954" cy="403425"/>
      </dsp:txXfrm>
    </dsp:sp>
    <dsp:sp modelId="{FB91561D-6B1B-4B09-A47B-169B579FC7CE}">
      <dsp:nvSpPr>
        <dsp:cNvPr id="0" name=""/>
        <dsp:cNvSpPr/>
      </dsp:nvSpPr>
      <dsp:spPr>
        <a:xfrm>
          <a:off x="1580393" y="2939023"/>
          <a:ext cx="1383647" cy="1383647"/>
        </a:xfrm>
        <a:prstGeom prst="ellipse">
          <a:avLst/>
        </a:prstGeom>
        <a:solidFill>
          <a:schemeClr val="accent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b="1" kern="1200" dirty="0"/>
            <a:t>Difficulties coping with stress</a:t>
          </a:r>
        </a:p>
      </dsp:txBody>
      <dsp:txXfrm>
        <a:off x="1783023" y="3141653"/>
        <a:ext cx="978387" cy="978387"/>
      </dsp:txXfrm>
    </dsp:sp>
    <dsp:sp modelId="{8F921443-CD40-4EE7-90B0-3D5AFA45C0C0}">
      <dsp:nvSpPr>
        <dsp:cNvPr id="0" name=""/>
        <dsp:cNvSpPr/>
      </dsp:nvSpPr>
      <dsp:spPr>
        <a:xfrm rot="11400000">
          <a:off x="2705594" y="2413175"/>
          <a:ext cx="617954" cy="23937"/>
        </a:xfrm>
        <a:custGeom>
          <a:avLst/>
          <a:gdLst/>
          <a:ahLst/>
          <a:cxnLst/>
          <a:rect l="0" t="0" r="0" b="0"/>
          <a:pathLst>
            <a:path>
              <a:moveTo>
                <a:pt x="0" y="11968"/>
              </a:moveTo>
              <a:lnTo>
                <a:pt x="617954" y="11968"/>
              </a:lnTo>
            </a:path>
          </a:pathLst>
        </a:custGeom>
        <a:noFill/>
        <a:ln w="25400"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289050">
            <a:lnSpc>
              <a:spcPct val="90000"/>
            </a:lnSpc>
            <a:spcBef>
              <a:spcPct val="0"/>
            </a:spcBef>
            <a:spcAft>
              <a:spcPct val="35000"/>
            </a:spcAft>
            <a:buNone/>
          </a:pPr>
          <a:endParaRPr lang="en-US" sz="2900" kern="1200"/>
        </a:p>
      </dsp:txBody>
      <dsp:txXfrm rot="10800000">
        <a:off x="2705594" y="2223431"/>
        <a:ext cx="617954" cy="403425"/>
      </dsp:txXfrm>
    </dsp:sp>
    <dsp:sp modelId="{0DDAB5D3-CF4C-41CD-AEA7-8EC1812E96DD}">
      <dsp:nvSpPr>
        <dsp:cNvPr id="0" name=""/>
        <dsp:cNvSpPr/>
      </dsp:nvSpPr>
      <dsp:spPr>
        <a:xfrm>
          <a:off x="1337151" y="1559533"/>
          <a:ext cx="1383647" cy="1383647"/>
        </a:xfrm>
        <a:prstGeom prst="ellipse">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b="1" kern="1200" dirty="0"/>
            <a:t>Oppositional behaviors</a:t>
          </a:r>
        </a:p>
      </dsp:txBody>
      <dsp:txXfrm>
        <a:off x="1539781" y="1762163"/>
        <a:ext cx="978387" cy="978387"/>
      </dsp:txXfrm>
    </dsp:sp>
    <dsp:sp modelId="{02C83050-8853-4961-938D-2E1144377139}">
      <dsp:nvSpPr>
        <dsp:cNvPr id="0" name=""/>
        <dsp:cNvSpPr/>
      </dsp:nvSpPr>
      <dsp:spPr>
        <a:xfrm rot="13800000">
          <a:off x="3063686" y="1792942"/>
          <a:ext cx="617954" cy="23937"/>
        </a:xfrm>
        <a:custGeom>
          <a:avLst/>
          <a:gdLst/>
          <a:ahLst/>
          <a:cxnLst/>
          <a:rect l="0" t="0" r="0" b="0"/>
          <a:pathLst>
            <a:path>
              <a:moveTo>
                <a:pt x="0" y="11968"/>
              </a:moveTo>
              <a:lnTo>
                <a:pt x="617954" y="11968"/>
              </a:lnTo>
            </a:path>
          </a:pathLst>
        </a:custGeom>
        <a:noFill/>
        <a:ln w="25400"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289050">
            <a:lnSpc>
              <a:spcPct val="90000"/>
            </a:lnSpc>
            <a:spcBef>
              <a:spcPct val="0"/>
            </a:spcBef>
            <a:spcAft>
              <a:spcPct val="35000"/>
            </a:spcAft>
            <a:buNone/>
          </a:pPr>
          <a:endParaRPr lang="en-US" sz="2900" kern="1200"/>
        </a:p>
      </dsp:txBody>
      <dsp:txXfrm rot="10800000">
        <a:off x="3063686" y="1603198"/>
        <a:ext cx="617954" cy="403425"/>
      </dsp:txXfrm>
    </dsp:sp>
    <dsp:sp modelId="{34503FE0-3025-43CA-9016-9F6392E88ED9}">
      <dsp:nvSpPr>
        <dsp:cNvPr id="0" name=""/>
        <dsp:cNvSpPr/>
      </dsp:nvSpPr>
      <dsp:spPr>
        <a:xfrm>
          <a:off x="2037537" y="346429"/>
          <a:ext cx="1383647" cy="1383647"/>
        </a:xfrm>
        <a:prstGeom prst="ellipse">
          <a:avLst/>
        </a:prstGeom>
        <a:solidFill>
          <a:schemeClr val="accent6">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b="1" kern="1200" dirty="0"/>
            <a:t>Childhood sexual abuse</a:t>
          </a:r>
        </a:p>
      </dsp:txBody>
      <dsp:txXfrm>
        <a:off x="2240167" y="549059"/>
        <a:ext cx="978387" cy="978387"/>
      </dsp:txXfrm>
    </dsp:sp>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700" cy="461804"/>
          </a:xfrm>
          <a:prstGeom prst="rect">
            <a:avLst/>
          </a:prstGeom>
        </p:spPr>
        <p:txBody>
          <a:bodyPr vert="horz" lIns="92479" tIns="46239" rIns="92479" bIns="46239" rtlCol="0"/>
          <a:lstStyle>
            <a:lvl1pPr algn="l">
              <a:defRPr sz="1200"/>
            </a:lvl1pPr>
          </a:lstStyle>
          <a:p>
            <a:endParaRPr lang="en-US" dirty="0"/>
          </a:p>
        </p:txBody>
      </p:sp>
      <p:sp>
        <p:nvSpPr>
          <p:cNvPr id="3" name="Date Placeholder 2"/>
          <p:cNvSpPr>
            <a:spLocks noGrp="1"/>
          </p:cNvSpPr>
          <p:nvPr>
            <p:ph type="dt" sz="quarter" idx="1"/>
          </p:nvPr>
        </p:nvSpPr>
        <p:spPr>
          <a:xfrm>
            <a:off x="3936768" y="0"/>
            <a:ext cx="3011700" cy="461804"/>
          </a:xfrm>
          <a:prstGeom prst="rect">
            <a:avLst/>
          </a:prstGeom>
        </p:spPr>
        <p:txBody>
          <a:bodyPr vert="horz" lIns="92479" tIns="46239" rIns="92479" bIns="46239" rtlCol="0"/>
          <a:lstStyle>
            <a:lvl1pPr algn="r">
              <a:defRPr sz="1200"/>
            </a:lvl1pPr>
          </a:lstStyle>
          <a:p>
            <a:fld id="{E76FD9AB-5E3C-4A3C-A308-2B5B84EDADA2}" type="datetimeFigureOut">
              <a:rPr lang="en-US" smtClean="0"/>
              <a:pPr/>
              <a:t>2/17/2025</a:t>
            </a:fld>
            <a:endParaRPr lang="en-US" dirty="0"/>
          </a:p>
        </p:txBody>
      </p:sp>
      <p:sp>
        <p:nvSpPr>
          <p:cNvPr id="4" name="Footer Placeholder 3"/>
          <p:cNvSpPr>
            <a:spLocks noGrp="1"/>
          </p:cNvSpPr>
          <p:nvPr>
            <p:ph type="ftr" sz="quarter" idx="2"/>
          </p:nvPr>
        </p:nvSpPr>
        <p:spPr>
          <a:xfrm>
            <a:off x="0" y="8772669"/>
            <a:ext cx="3011700" cy="461804"/>
          </a:xfrm>
          <a:prstGeom prst="rect">
            <a:avLst/>
          </a:prstGeom>
        </p:spPr>
        <p:txBody>
          <a:bodyPr vert="horz" lIns="92479" tIns="46239" rIns="92479" bIns="4623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36768" y="8772669"/>
            <a:ext cx="3011700" cy="461804"/>
          </a:xfrm>
          <a:prstGeom prst="rect">
            <a:avLst/>
          </a:prstGeom>
        </p:spPr>
        <p:txBody>
          <a:bodyPr vert="horz" lIns="92479" tIns="46239" rIns="92479" bIns="46239" rtlCol="0" anchor="b"/>
          <a:lstStyle>
            <a:lvl1pPr algn="r">
              <a:defRPr sz="1200"/>
            </a:lvl1pPr>
          </a:lstStyle>
          <a:p>
            <a:fld id="{A3F95CC3-95E7-43D5-95C1-5DAB7195E6F4}" type="slidenum">
              <a:rPr lang="en-US" smtClean="0"/>
              <a:pPr/>
              <a:t>‹#›</a:t>
            </a:fld>
            <a:endParaRPr lang="en-US" dirty="0"/>
          </a:p>
        </p:txBody>
      </p:sp>
    </p:spTree>
    <p:extLst>
      <p:ext uri="{BB962C8B-B14F-4D97-AF65-F5344CB8AC3E}">
        <p14:creationId xmlns:p14="http://schemas.microsoft.com/office/powerpoint/2010/main" val="1995782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700" cy="461804"/>
          </a:xfrm>
          <a:prstGeom prst="rect">
            <a:avLst/>
          </a:prstGeom>
        </p:spPr>
        <p:txBody>
          <a:bodyPr vert="horz" lIns="92479" tIns="46239" rIns="92479" bIns="46239" rtlCol="0"/>
          <a:lstStyle>
            <a:lvl1pPr algn="l">
              <a:defRPr sz="1200"/>
            </a:lvl1pPr>
          </a:lstStyle>
          <a:p>
            <a:endParaRPr lang="en-US" dirty="0"/>
          </a:p>
        </p:txBody>
      </p:sp>
      <p:sp>
        <p:nvSpPr>
          <p:cNvPr id="3" name="Date Placeholder 2"/>
          <p:cNvSpPr>
            <a:spLocks noGrp="1"/>
          </p:cNvSpPr>
          <p:nvPr>
            <p:ph type="dt" idx="1"/>
          </p:nvPr>
        </p:nvSpPr>
        <p:spPr>
          <a:xfrm>
            <a:off x="3936768" y="0"/>
            <a:ext cx="3011700" cy="461804"/>
          </a:xfrm>
          <a:prstGeom prst="rect">
            <a:avLst/>
          </a:prstGeom>
        </p:spPr>
        <p:txBody>
          <a:bodyPr vert="horz" lIns="92479" tIns="46239" rIns="92479" bIns="46239" rtlCol="0"/>
          <a:lstStyle>
            <a:lvl1pPr algn="r">
              <a:defRPr sz="1200"/>
            </a:lvl1pPr>
          </a:lstStyle>
          <a:p>
            <a:fld id="{761FA3C0-A65B-49E7-9FF3-E8A3311D4974}" type="datetimeFigureOut">
              <a:rPr lang="en-US" smtClean="0"/>
              <a:pPr/>
              <a:t>2/17/2025</a:t>
            </a:fld>
            <a:endParaRPr lang="en-US" dirty="0"/>
          </a:p>
        </p:txBody>
      </p:sp>
      <p:sp>
        <p:nvSpPr>
          <p:cNvPr id="4" name="Slide Image Placeholder 3"/>
          <p:cNvSpPr>
            <a:spLocks noGrp="1" noRot="1" noChangeAspect="1"/>
          </p:cNvSpPr>
          <p:nvPr>
            <p:ph type="sldImg" idx="2"/>
          </p:nvPr>
        </p:nvSpPr>
        <p:spPr>
          <a:xfrm>
            <a:off x="1166813" y="693738"/>
            <a:ext cx="4616450" cy="3462337"/>
          </a:xfrm>
          <a:prstGeom prst="rect">
            <a:avLst/>
          </a:prstGeom>
          <a:noFill/>
          <a:ln w="12700">
            <a:solidFill>
              <a:prstClr val="black"/>
            </a:solidFill>
          </a:ln>
        </p:spPr>
        <p:txBody>
          <a:bodyPr vert="horz" lIns="92479" tIns="46239" rIns="92479" bIns="46239" rtlCol="0" anchor="ctr"/>
          <a:lstStyle/>
          <a:p>
            <a:endParaRPr lang="en-US" dirty="0"/>
          </a:p>
        </p:txBody>
      </p:sp>
      <p:sp>
        <p:nvSpPr>
          <p:cNvPr id="5" name="Notes Placeholder 4"/>
          <p:cNvSpPr>
            <a:spLocks noGrp="1"/>
          </p:cNvSpPr>
          <p:nvPr>
            <p:ph type="body" sz="quarter" idx="3"/>
          </p:nvPr>
        </p:nvSpPr>
        <p:spPr>
          <a:xfrm>
            <a:off x="695008" y="4387136"/>
            <a:ext cx="5560060" cy="4156234"/>
          </a:xfrm>
          <a:prstGeom prst="rect">
            <a:avLst/>
          </a:prstGeom>
        </p:spPr>
        <p:txBody>
          <a:bodyPr vert="horz" lIns="92479" tIns="46239" rIns="92479" bIns="46239"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772669"/>
            <a:ext cx="3011700" cy="461804"/>
          </a:xfrm>
          <a:prstGeom prst="rect">
            <a:avLst/>
          </a:prstGeom>
        </p:spPr>
        <p:txBody>
          <a:bodyPr vert="horz" lIns="92479" tIns="46239" rIns="92479" bIns="4623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36768" y="8772669"/>
            <a:ext cx="3011700" cy="461804"/>
          </a:xfrm>
          <a:prstGeom prst="rect">
            <a:avLst/>
          </a:prstGeom>
        </p:spPr>
        <p:txBody>
          <a:bodyPr vert="horz" lIns="92479" tIns="46239" rIns="92479" bIns="46239" rtlCol="0" anchor="b"/>
          <a:lstStyle>
            <a:lvl1pPr algn="r">
              <a:defRPr sz="1200"/>
            </a:lvl1pPr>
          </a:lstStyle>
          <a:p>
            <a:fld id="{9C545F3C-6823-44D7-B51B-8062BB709D80}" type="slidenum">
              <a:rPr lang="en-US" smtClean="0"/>
              <a:pPr/>
              <a:t>‹#›</a:t>
            </a:fld>
            <a:endParaRPr lang="en-US" dirty="0"/>
          </a:p>
        </p:txBody>
      </p:sp>
    </p:spTree>
    <p:extLst>
      <p:ext uri="{BB962C8B-B14F-4D97-AF65-F5344CB8AC3E}">
        <p14:creationId xmlns:p14="http://schemas.microsoft.com/office/powerpoint/2010/main" val="25393385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24787"/>
            <a:r>
              <a:rPr lang="en-US" dirty="0"/>
              <a:t>Intro to who I am, education background, what my typical day is as prevention educator/managing this program, certified as a prevention specialist with the state of MO</a:t>
            </a:r>
          </a:p>
          <a:p>
            <a:endParaRPr lang="en-US" dirty="0"/>
          </a:p>
          <a:p>
            <a:r>
              <a:rPr lang="en-US" dirty="0"/>
              <a:t>*explanation of title here? </a:t>
            </a:r>
            <a:r>
              <a:rPr lang="en-US" sz="1800" dirty="0">
                <a:latin typeface="Calibri" panose="020F0502020204030204" pitchFamily="34" charset="0"/>
                <a:ea typeface="Calibri" panose="020F0502020204030204" pitchFamily="34" charset="0"/>
                <a:cs typeface="Times New Roman" panose="02020603050405020304" pitchFamily="18" charset="0"/>
              </a:rPr>
              <a:t>(</a:t>
            </a:r>
            <a:r>
              <a:rPr lang="en-US" sz="1800" i="1" dirty="0">
                <a:latin typeface="Calibri" panose="020F0502020204030204" pitchFamily="34" charset="0"/>
                <a:ea typeface="Calibri" panose="020F0502020204030204" pitchFamily="34" charset="0"/>
                <a:cs typeface="Times New Roman" panose="02020603050405020304" pitchFamily="18" charset="0"/>
              </a:rPr>
              <a:t>lots of misinformation; state and federal laws differ, still so much we don’t know, etc.)</a:t>
            </a:r>
            <a:endParaRPr lang="en-US" dirty="0"/>
          </a:p>
        </p:txBody>
      </p:sp>
      <p:sp>
        <p:nvSpPr>
          <p:cNvPr id="4" name="Slide Number Placeholder 3"/>
          <p:cNvSpPr>
            <a:spLocks noGrp="1"/>
          </p:cNvSpPr>
          <p:nvPr>
            <p:ph type="sldNum" sz="quarter" idx="5"/>
          </p:nvPr>
        </p:nvSpPr>
        <p:spPr/>
        <p:txBody>
          <a:bodyPr/>
          <a:lstStyle/>
          <a:p>
            <a:fld id="{9C545F3C-6823-44D7-B51B-8062BB709D80}" type="slidenum">
              <a:rPr lang="en-US" smtClean="0"/>
              <a:pPr/>
              <a:t>1</a:t>
            </a:fld>
            <a:endParaRPr lang="en-US" dirty="0"/>
          </a:p>
        </p:txBody>
      </p:sp>
    </p:spTree>
    <p:extLst>
      <p:ext uri="{BB962C8B-B14F-4D97-AF65-F5344CB8AC3E}">
        <p14:creationId xmlns:p14="http://schemas.microsoft.com/office/powerpoint/2010/main" val="35463064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41287"/>
            <a:r>
              <a:rPr lang="en-US" b="1" dirty="0"/>
              <a:t>Uniqueness of this grant</a:t>
            </a:r>
            <a:r>
              <a:rPr lang="en-US" dirty="0"/>
              <a:t>: program development, implementation, and evaluation from </a:t>
            </a:r>
            <a:r>
              <a:rPr lang="en-US" b="1" dirty="0"/>
              <a:t>MO Foundation for Health</a:t>
            </a:r>
          </a:p>
          <a:p>
            <a:pPr marL="141287"/>
            <a:endParaRPr lang="en-US" dirty="0"/>
          </a:p>
          <a:p>
            <a:pPr marL="141287"/>
            <a:r>
              <a:rPr lang="en-US" dirty="0"/>
              <a:t>Originally 4 lessons, thinking about the names, Affton and Hillsboro, both schools had a proven track record of peer education</a:t>
            </a:r>
          </a:p>
          <a:p>
            <a:pPr marL="141287"/>
            <a:r>
              <a:rPr lang="en-US" dirty="0"/>
              <a:t>Hillsboro did a killer job with </a:t>
            </a:r>
            <a:r>
              <a:rPr lang="en-US" dirty="0" err="1"/>
              <a:t>TryPOD</a:t>
            </a:r>
            <a:r>
              <a:rPr lang="en-US" dirty="0"/>
              <a:t>, kids from TI wanted to lead; great relationship with school admin</a:t>
            </a:r>
          </a:p>
          <a:p>
            <a:pPr marL="141287"/>
            <a:r>
              <a:rPr lang="en-US" dirty="0"/>
              <a:t>Affton also had hungry TI kids, did a lot with </a:t>
            </a:r>
            <a:r>
              <a:rPr lang="en-US" dirty="0" err="1"/>
              <a:t>HiStep</a:t>
            </a:r>
            <a:endParaRPr lang="en-US" dirty="0"/>
          </a:p>
          <a:p>
            <a:pPr marL="141287"/>
            <a:r>
              <a:rPr lang="en-US" dirty="0"/>
              <a:t>Both schools understood peer education and kids that wanted to do it and it helped immensely with recruitment</a:t>
            </a:r>
          </a:p>
          <a:p>
            <a:pPr marL="141287"/>
            <a:r>
              <a:rPr lang="en-US" dirty="0"/>
              <a:t>When we did the pilot we actually felt the sponsor at Hillsboro were awesome and mutually beneficial because they could have positive attention ; shows what you really need is a group of kids who want to do it but you also need a dedicated sponsor, admin buy in </a:t>
            </a:r>
          </a:p>
        </p:txBody>
      </p:sp>
    </p:spTree>
    <p:extLst>
      <p:ext uri="{BB962C8B-B14F-4D97-AF65-F5344CB8AC3E}">
        <p14:creationId xmlns:p14="http://schemas.microsoft.com/office/powerpoint/2010/main" val="6484019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C545F3C-6823-44D7-B51B-8062BB709D80}" type="slidenum">
              <a:rPr lang="en-US" smtClean="0"/>
              <a:pPr/>
              <a:t>11</a:t>
            </a:fld>
            <a:endParaRPr lang="en-US" dirty="0"/>
          </a:p>
        </p:txBody>
      </p:sp>
    </p:spTree>
    <p:extLst>
      <p:ext uri="{BB962C8B-B14F-4D97-AF65-F5344CB8AC3E}">
        <p14:creationId xmlns:p14="http://schemas.microsoft.com/office/powerpoint/2010/main" val="37822544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*who is going to mention the why to peer education? Could I mention on introduction slide? </a:t>
            </a:r>
            <a:r>
              <a:rPr lang="en-US" sz="1200" i="1" dirty="0">
                <a:latin typeface="Calibri" panose="020F0502020204030204" pitchFamily="34" charset="0"/>
                <a:ea typeface="Calibri" panose="020F0502020204030204" pitchFamily="34" charset="0"/>
                <a:cs typeface="Times New Roman" panose="02020603050405020304" pitchFamily="18" charset="0"/>
              </a:rPr>
              <a:t>(Research has shown that teens learn about 10-15% more from their peers than from adults; young adolescents trust their peers more than adults when assessing risk; also the peer educators themselves retain more concepts since they have to turn around and teach the info, I was reading a study that revealed a student who had to answer a question independently vs a student that could answer a question after collaboration, had over 1.5x greater odds of being correct, that is what’s cool with peer education, peers can fill in each other’s gaps to offer a wealth of knowledge to their peer students.)</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9C545F3C-6823-44D7-B51B-8062BB709D80}" type="slidenum">
              <a:rPr lang="en-US" smtClean="0"/>
              <a:pPr/>
              <a:t>12</a:t>
            </a:fld>
            <a:endParaRPr lang="en-US" dirty="0"/>
          </a:p>
        </p:txBody>
      </p:sp>
    </p:spTree>
    <p:extLst>
      <p:ext uri="{BB962C8B-B14F-4D97-AF65-F5344CB8AC3E}">
        <p14:creationId xmlns:p14="http://schemas.microsoft.com/office/powerpoint/2010/main" val="6670455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Spartan Medium" pitchFamily="2" charset="0"/>
              </a:rPr>
              <a:t>Originally planned as 4 sessions </a:t>
            </a:r>
            <a:r>
              <a:rPr lang="en-US" sz="1200" dirty="0">
                <a:latin typeface="Spartan Medium" pitchFamily="2" charset="0"/>
                <a:sym typeface="Wingdings" panose="05000000000000000000" pitchFamily="2" charset="2"/>
              </a:rPr>
              <a:t> </a:t>
            </a:r>
            <a:r>
              <a:rPr lang="en-US" sz="1200" dirty="0">
                <a:latin typeface="Spartan Medium" pitchFamily="2" charset="0"/>
              </a:rPr>
              <a:t>consolidated to 3 sessions to improve fit with the class schedule.</a:t>
            </a:r>
          </a:p>
          <a:p>
            <a:endParaRPr lang="en-US" dirty="0"/>
          </a:p>
        </p:txBody>
      </p:sp>
      <p:sp>
        <p:nvSpPr>
          <p:cNvPr id="4" name="Slide Number Placeholder 3"/>
          <p:cNvSpPr>
            <a:spLocks noGrp="1"/>
          </p:cNvSpPr>
          <p:nvPr>
            <p:ph type="sldNum" sz="quarter" idx="5"/>
          </p:nvPr>
        </p:nvSpPr>
        <p:spPr/>
        <p:txBody>
          <a:bodyPr/>
          <a:lstStyle/>
          <a:p>
            <a:fld id="{9C545F3C-6823-44D7-B51B-8062BB709D80}" type="slidenum">
              <a:rPr lang="en-US" smtClean="0"/>
              <a:pPr/>
              <a:t>13</a:t>
            </a:fld>
            <a:endParaRPr lang="en-US" dirty="0"/>
          </a:p>
        </p:txBody>
      </p:sp>
    </p:spTree>
    <p:extLst>
      <p:ext uri="{BB962C8B-B14F-4D97-AF65-F5344CB8AC3E}">
        <p14:creationId xmlns:p14="http://schemas.microsoft.com/office/powerpoint/2010/main" val="30633794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Based on national health education standards</a:t>
            </a:r>
          </a:p>
        </p:txBody>
      </p:sp>
      <p:sp>
        <p:nvSpPr>
          <p:cNvPr id="4" name="Slide Number Placeholder 3"/>
          <p:cNvSpPr>
            <a:spLocks noGrp="1"/>
          </p:cNvSpPr>
          <p:nvPr>
            <p:ph type="sldNum" sz="quarter" idx="5"/>
          </p:nvPr>
        </p:nvSpPr>
        <p:spPr/>
        <p:txBody>
          <a:bodyPr/>
          <a:lstStyle/>
          <a:p>
            <a:fld id="{9C545F3C-6823-44D7-B51B-8062BB709D80}" type="slidenum">
              <a:rPr lang="en-US" smtClean="0"/>
              <a:pPr/>
              <a:t>15</a:t>
            </a:fld>
            <a:endParaRPr lang="en-US" dirty="0"/>
          </a:p>
        </p:txBody>
      </p:sp>
    </p:spTree>
    <p:extLst>
      <p:ext uri="{BB962C8B-B14F-4D97-AF65-F5344CB8AC3E}">
        <p14:creationId xmlns:p14="http://schemas.microsoft.com/office/powerpoint/2010/main" val="22567101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After determining that a traditional RCT would be impractical, a cluster-randomized delayed intervention trial was chosen</a:t>
            </a:r>
          </a:p>
          <a:p>
            <a:pPr marL="618654" lvl="1" indent="-168724">
              <a:buFont typeface="Arial" panose="020B0604020202020204" pitchFamily="34" charset="0"/>
              <a:buChar char="•"/>
            </a:pPr>
            <a:r>
              <a:rPr lang="en-US" dirty="0"/>
              <a:t>In a traditional randomized trial, we randomly assign students to groups; randomization occurs at the individual level.</a:t>
            </a:r>
          </a:p>
          <a:p>
            <a:pPr marL="618654" lvl="1" indent="-168724">
              <a:buFont typeface="Arial" panose="020B0604020202020204" pitchFamily="34" charset="0"/>
              <a:buChar char="•"/>
            </a:pPr>
            <a:r>
              <a:rPr lang="en-US" dirty="0"/>
              <a:t>Not always practical in a school setting</a:t>
            </a:r>
          </a:p>
          <a:p>
            <a:pPr marL="618654" lvl="1" indent="-168724">
              <a:buFont typeface="Arial" panose="020B0604020202020204" pitchFamily="34" charset="0"/>
              <a:buChar char="•"/>
            </a:pPr>
            <a:r>
              <a:rPr lang="en-US" dirty="0"/>
              <a:t>Cluster-randomized trial simply means that we assign groups of students to the experimental or comparison groups</a:t>
            </a:r>
          </a:p>
          <a:p>
            <a:pPr marL="618654" lvl="1" indent="-168724">
              <a:buFont typeface="Arial" panose="020B0604020202020204" pitchFamily="34" charset="0"/>
              <a:buChar char="•"/>
            </a:pPr>
            <a:r>
              <a:rPr lang="en-US" dirty="0"/>
              <a:t>In schools, classrooms are a natural unit of clustering</a:t>
            </a:r>
          </a:p>
        </p:txBody>
      </p:sp>
    </p:spTree>
    <p:extLst>
      <p:ext uri="{BB962C8B-B14F-4D97-AF65-F5344CB8AC3E}">
        <p14:creationId xmlns:p14="http://schemas.microsoft.com/office/powerpoint/2010/main" val="5563094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62393" indent="-321107" defTabSz="924787">
              <a:buClr>
                <a:srgbClr val="000000"/>
              </a:buClr>
              <a:buSzPts val="1400"/>
              <a:buFont typeface="Arial"/>
              <a:buChar char="●"/>
              <a:defRPr/>
            </a:pPr>
            <a:r>
              <a:rPr lang="en-US" dirty="0"/>
              <a:t>Confidentiality protections: Individually numbered surveys with detachable face page for student assent; names were kept separate from data.</a:t>
            </a:r>
          </a:p>
          <a:p>
            <a:pPr marL="462393" indent="-321107" defTabSz="924787">
              <a:buClr>
                <a:srgbClr val="000000"/>
              </a:buClr>
              <a:buSzPts val="1400"/>
              <a:buFont typeface="Arial"/>
              <a:buChar char="●"/>
              <a:defRPr/>
            </a:pPr>
            <a:r>
              <a:rPr lang="en-US" dirty="0" err="1"/>
              <a:t>PreventEd</a:t>
            </a:r>
            <a:r>
              <a:rPr lang="en-US" dirty="0"/>
              <a:t> staff proctored the surveys with training from FRI evaluators.</a:t>
            </a:r>
          </a:p>
          <a:p>
            <a:r>
              <a:rPr lang="en-US" dirty="0"/>
              <a:t>All students received the curriculum (standard as part of health class – only those who had parental consent and youth assent were invited to participate in the evaluation;</a:t>
            </a:r>
          </a:p>
          <a:p>
            <a:r>
              <a:rPr lang="en-US" dirty="0"/>
              <a:t>There were a few instances of youth turning in surveys where a parent did not return a consent – these were removed from the analytical sample. </a:t>
            </a:r>
          </a:p>
        </p:txBody>
      </p:sp>
    </p:spTree>
    <p:extLst>
      <p:ext uri="{BB962C8B-B14F-4D97-AF65-F5344CB8AC3E}">
        <p14:creationId xmlns:p14="http://schemas.microsoft.com/office/powerpoint/2010/main" val="8547230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41287"/>
            <a:endParaRPr lang="en-US" dirty="0"/>
          </a:p>
        </p:txBody>
      </p:sp>
    </p:spTree>
    <p:extLst>
      <p:ext uri="{BB962C8B-B14F-4D97-AF65-F5344CB8AC3E}">
        <p14:creationId xmlns:p14="http://schemas.microsoft.com/office/powerpoint/2010/main" val="31209718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C545F3C-6823-44D7-B51B-8062BB709D80}" type="slidenum">
              <a:rPr lang="en-US" smtClean="0"/>
              <a:pPr/>
              <a:t>20</a:t>
            </a:fld>
            <a:endParaRPr lang="en-US" dirty="0"/>
          </a:p>
        </p:txBody>
      </p:sp>
    </p:spTree>
    <p:extLst>
      <p:ext uri="{BB962C8B-B14F-4D97-AF65-F5344CB8AC3E}">
        <p14:creationId xmlns:p14="http://schemas.microsoft.com/office/powerpoint/2010/main" val="106667783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C545F3C-6823-44D7-B51B-8062BB709D80}" type="slidenum">
              <a:rPr lang="en-US" smtClean="0"/>
              <a:pPr/>
              <a:t>21</a:t>
            </a:fld>
            <a:endParaRPr lang="en-US" dirty="0"/>
          </a:p>
        </p:txBody>
      </p:sp>
    </p:spTree>
    <p:extLst>
      <p:ext uri="{BB962C8B-B14F-4D97-AF65-F5344CB8AC3E}">
        <p14:creationId xmlns:p14="http://schemas.microsoft.com/office/powerpoint/2010/main" val="2441536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Formerly NCADA (</a:t>
            </a:r>
            <a:r>
              <a:rPr lang="en-US" b="0" i="0" dirty="0">
                <a:solidFill>
                  <a:srgbClr val="4D5156"/>
                </a:solidFill>
                <a:effectLst/>
                <a:latin typeface="Roboto" panose="02000000000000000000" pitchFamily="2" charset="0"/>
              </a:rPr>
              <a:t>National Council on Alcoholism &amp; Drug Abuse)</a:t>
            </a:r>
          </a:p>
          <a:p>
            <a:r>
              <a:rPr lang="en-US" b="0" i="0" dirty="0">
                <a:solidFill>
                  <a:srgbClr val="4D5156"/>
                </a:solidFill>
                <a:effectLst/>
                <a:latin typeface="Roboto" panose="02000000000000000000" pitchFamily="2" charset="0"/>
              </a:rPr>
              <a:t>Prevention resource center of eastern MO; we cover St. Louis City, St. Louis County, St. Charles, Jefferson, Franklin, Warren, and Lincoln counties</a:t>
            </a:r>
            <a:endParaRPr lang="en-US" dirty="0"/>
          </a:p>
        </p:txBody>
      </p:sp>
      <p:sp>
        <p:nvSpPr>
          <p:cNvPr id="4" name="Slide Number Placeholder 3"/>
          <p:cNvSpPr>
            <a:spLocks noGrp="1"/>
          </p:cNvSpPr>
          <p:nvPr>
            <p:ph type="sldNum" sz="quarter" idx="10"/>
          </p:nvPr>
        </p:nvSpPr>
        <p:spPr/>
        <p:txBody>
          <a:bodyPr/>
          <a:lstStyle/>
          <a:p>
            <a:fld id="{9C545F3C-6823-44D7-B51B-8062BB709D80}" type="slidenum">
              <a:rPr lang="en-US" smtClean="0"/>
              <a:pPr/>
              <a:t>2</a:t>
            </a:fld>
            <a:endParaRPr lang="en-US" dirty="0"/>
          </a:p>
        </p:txBody>
      </p:sp>
    </p:spTree>
    <p:extLst>
      <p:ext uri="{BB962C8B-B14F-4D97-AF65-F5344CB8AC3E}">
        <p14:creationId xmlns:p14="http://schemas.microsoft.com/office/powerpoint/2010/main" val="404700324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u="sng" dirty="0">
                <a:latin typeface="+mj-lt"/>
              </a:rPr>
              <a:t>Generalized linear mixed models</a:t>
            </a:r>
          </a:p>
          <a:p>
            <a:pPr marL="449931" lvl="1" indent="-224965">
              <a:buFont typeface="Arial" panose="020B0604020202020204" pitchFamily="34" charset="0"/>
              <a:buChar char="•"/>
            </a:pPr>
            <a:r>
              <a:rPr lang="en-US" sz="1600" b="1" dirty="0">
                <a:latin typeface="+mj-lt"/>
              </a:rPr>
              <a:t>Dependent variables:</a:t>
            </a:r>
            <a:r>
              <a:rPr lang="en-US" sz="1600" dirty="0">
                <a:latin typeface="+mj-lt"/>
              </a:rPr>
              <a:t> Knowledge composite (mean of 7 knowledge items), individual knowledge items, risk perceptions, etc.</a:t>
            </a:r>
          </a:p>
          <a:p>
            <a:pPr marL="449931" lvl="1" indent="-224965">
              <a:buFont typeface="Arial" panose="020B0604020202020204" pitchFamily="34" charset="0"/>
              <a:buChar char="•"/>
            </a:pPr>
            <a:r>
              <a:rPr lang="en-US" sz="1600" b="1" dirty="0">
                <a:latin typeface="+mj-lt"/>
              </a:rPr>
              <a:t>Explanatory variables:</a:t>
            </a:r>
          </a:p>
          <a:p>
            <a:pPr marL="899861" lvl="2">
              <a:buFont typeface="Arial" panose="020B0604020202020204" pitchFamily="34" charset="0"/>
              <a:buChar char="•"/>
            </a:pPr>
            <a:r>
              <a:rPr lang="en-US" dirty="0">
                <a:latin typeface="+mj-lt"/>
              </a:rPr>
              <a:t>Wave (1 vs. 2 vs. 3)</a:t>
            </a:r>
          </a:p>
          <a:p>
            <a:pPr marL="899861" lvl="2">
              <a:buFont typeface="Arial" panose="020B0604020202020204" pitchFamily="34" charset="0"/>
              <a:buChar char="•"/>
            </a:pPr>
            <a:r>
              <a:rPr lang="en-US" dirty="0">
                <a:latin typeface="+mj-lt"/>
              </a:rPr>
              <a:t>Curriculum Timing (Early vs. Late)</a:t>
            </a:r>
          </a:p>
          <a:p>
            <a:pPr marL="899861" lvl="2">
              <a:buFont typeface="Arial" panose="020B0604020202020204" pitchFamily="34" charset="0"/>
              <a:buChar char="•"/>
            </a:pPr>
            <a:r>
              <a:rPr lang="en-US" dirty="0">
                <a:latin typeface="+mj-lt"/>
              </a:rPr>
              <a:t>Wave X Curriculum Timing interaction</a:t>
            </a:r>
          </a:p>
          <a:p>
            <a:pPr marL="449931">
              <a:buFont typeface="Arial" panose="020B0604020202020204" pitchFamily="34" charset="0"/>
              <a:buChar char="•"/>
            </a:pPr>
            <a:r>
              <a:rPr lang="en-US" b="1" dirty="0">
                <a:latin typeface="+mj-lt"/>
              </a:rPr>
              <a:t>Random intercepts:</a:t>
            </a:r>
          </a:p>
          <a:p>
            <a:pPr marL="899861" lvl="2">
              <a:buFont typeface="Arial" panose="020B0604020202020204" pitchFamily="34" charset="0"/>
              <a:buChar char="•"/>
            </a:pPr>
            <a:r>
              <a:rPr lang="en-US" dirty="0">
                <a:latin typeface="+mj-lt"/>
              </a:rPr>
              <a:t>Students nested in classrooms</a:t>
            </a:r>
          </a:p>
          <a:p>
            <a:pPr marL="899861" lvl="2">
              <a:buFont typeface="Arial" panose="020B0604020202020204" pitchFamily="34" charset="0"/>
              <a:buChar char="•"/>
            </a:pPr>
            <a:endParaRPr lang="en-US" dirty="0">
              <a:latin typeface="+mj-lt"/>
            </a:endParaRPr>
          </a:p>
          <a:p>
            <a:pPr marL="449931">
              <a:buFont typeface="Arial" panose="020B0604020202020204" pitchFamily="34" charset="0"/>
              <a:buChar char="•"/>
            </a:pPr>
            <a:r>
              <a:rPr lang="en-US" dirty="0">
                <a:latin typeface="+mj-lt"/>
              </a:rPr>
              <a:t>Accounts for both repeated measurement of the same student and the cluster-randomized design.</a:t>
            </a:r>
          </a:p>
          <a:p>
            <a:pPr marL="899861" lvl="2">
              <a:buFont typeface="Arial" panose="020B0604020202020204" pitchFamily="34" charset="0"/>
              <a:buChar char="•"/>
            </a:pPr>
            <a:endParaRPr lang="en-US" dirty="0">
              <a:latin typeface="+mj-lt"/>
            </a:endParaRPr>
          </a:p>
          <a:p>
            <a:endParaRPr lang="en-US" dirty="0"/>
          </a:p>
        </p:txBody>
      </p:sp>
      <p:sp>
        <p:nvSpPr>
          <p:cNvPr id="4" name="Slide Number Placeholder 3"/>
          <p:cNvSpPr>
            <a:spLocks noGrp="1"/>
          </p:cNvSpPr>
          <p:nvPr>
            <p:ph type="sldNum" sz="quarter" idx="5"/>
          </p:nvPr>
        </p:nvSpPr>
        <p:spPr/>
        <p:txBody>
          <a:bodyPr/>
          <a:lstStyle/>
          <a:p>
            <a:fld id="{9C545F3C-6823-44D7-B51B-8062BB709D80}" type="slidenum">
              <a:rPr lang="en-US" smtClean="0"/>
              <a:pPr/>
              <a:t>22</a:t>
            </a:fld>
            <a:endParaRPr lang="en-US" dirty="0"/>
          </a:p>
        </p:txBody>
      </p:sp>
    </p:spTree>
    <p:extLst>
      <p:ext uri="{BB962C8B-B14F-4D97-AF65-F5344CB8AC3E}">
        <p14:creationId xmlns:p14="http://schemas.microsoft.com/office/powerpoint/2010/main" val="40935777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41287" defTabSz="899861">
              <a:defRPr/>
            </a:pPr>
            <a:r>
              <a:rPr lang="en-US" dirty="0"/>
              <a:t>57% thought “most” or “all” of their friends used cannabis </a:t>
            </a:r>
            <a:r>
              <a:rPr lang="en-US" dirty="0">
                <a:sym typeface="Wingdings" panose="05000000000000000000" pitchFamily="2" charset="2"/>
              </a:rPr>
              <a:t> recall that by 12</a:t>
            </a:r>
            <a:r>
              <a:rPr lang="en-US" baseline="30000" dirty="0">
                <a:sym typeface="Wingdings" panose="05000000000000000000" pitchFamily="2" charset="2"/>
              </a:rPr>
              <a:t>th</a:t>
            </a:r>
            <a:r>
              <a:rPr lang="en-US" dirty="0">
                <a:sym typeface="Wingdings" panose="05000000000000000000" pitchFamily="2" charset="2"/>
              </a:rPr>
              <a:t> grade, roughly 15% have tried cannabis  suggests the emerging normalization of this substance</a:t>
            </a:r>
            <a:endParaRPr lang="en-US" dirty="0"/>
          </a:p>
        </p:txBody>
      </p:sp>
    </p:spTree>
    <p:extLst>
      <p:ext uri="{BB962C8B-B14F-4D97-AF65-F5344CB8AC3E}">
        <p14:creationId xmlns:p14="http://schemas.microsoft.com/office/powerpoint/2010/main" val="185021026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blue bars are actually great because it helps us recognize that hey, maybe students were being truthful; boring lessons are being addressed, could be attributed to an unprepared peer training who is reading off their script . . . But, even that was effective (*click next slide)</a:t>
            </a:r>
          </a:p>
        </p:txBody>
      </p:sp>
      <p:sp>
        <p:nvSpPr>
          <p:cNvPr id="4" name="Slide Number Placeholder 3"/>
          <p:cNvSpPr>
            <a:spLocks noGrp="1"/>
          </p:cNvSpPr>
          <p:nvPr>
            <p:ph type="sldNum" sz="quarter" idx="5"/>
          </p:nvPr>
        </p:nvSpPr>
        <p:spPr/>
        <p:txBody>
          <a:bodyPr/>
          <a:lstStyle/>
          <a:p>
            <a:fld id="{9C545F3C-6823-44D7-B51B-8062BB709D80}" type="slidenum">
              <a:rPr lang="en-US" smtClean="0"/>
              <a:pPr/>
              <a:t>24</a:t>
            </a:fld>
            <a:endParaRPr lang="en-US" dirty="0"/>
          </a:p>
        </p:txBody>
      </p:sp>
    </p:spTree>
    <p:extLst>
      <p:ext uri="{BB962C8B-B14F-4D97-AF65-F5344CB8AC3E}">
        <p14:creationId xmlns:p14="http://schemas.microsoft.com/office/powerpoint/2010/main" val="117900159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Green indicates statistically significant results</a:t>
            </a:r>
          </a:p>
        </p:txBody>
      </p:sp>
      <p:sp>
        <p:nvSpPr>
          <p:cNvPr id="4" name="Slide Number Placeholder 3"/>
          <p:cNvSpPr>
            <a:spLocks noGrp="1"/>
          </p:cNvSpPr>
          <p:nvPr>
            <p:ph type="sldNum" sz="quarter" idx="5"/>
          </p:nvPr>
        </p:nvSpPr>
        <p:spPr/>
        <p:txBody>
          <a:bodyPr/>
          <a:lstStyle/>
          <a:p>
            <a:fld id="{9C545F3C-6823-44D7-B51B-8062BB709D80}" type="slidenum">
              <a:rPr lang="en-US" smtClean="0"/>
              <a:pPr/>
              <a:t>25</a:t>
            </a:fld>
            <a:endParaRPr lang="en-US" dirty="0"/>
          </a:p>
        </p:txBody>
      </p:sp>
    </p:spTree>
    <p:extLst>
      <p:ext uri="{BB962C8B-B14F-4D97-AF65-F5344CB8AC3E}">
        <p14:creationId xmlns:p14="http://schemas.microsoft.com/office/powerpoint/2010/main" val="429141776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u="sng" dirty="0">
                <a:latin typeface="+mj-lt"/>
              </a:rPr>
              <a:t>Generalized linear mixed models</a:t>
            </a:r>
          </a:p>
          <a:p>
            <a:pPr marL="449931" lvl="1" indent="-224965">
              <a:buFont typeface="Arial" panose="020B0604020202020204" pitchFamily="34" charset="0"/>
              <a:buChar char="•"/>
            </a:pPr>
            <a:r>
              <a:rPr lang="en-US" sz="1600" b="1" dirty="0">
                <a:latin typeface="+mj-lt"/>
              </a:rPr>
              <a:t>Dependent variables:</a:t>
            </a:r>
            <a:r>
              <a:rPr lang="en-US" sz="1600" dirty="0">
                <a:latin typeface="+mj-lt"/>
              </a:rPr>
              <a:t> Knowledge composite (mean of 7 knowledge items), individual knowledge items, risk perceptions, etc.</a:t>
            </a:r>
          </a:p>
          <a:p>
            <a:pPr marL="449931" lvl="1" indent="-224965">
              <a:buFont typeface="Arial" panose="020B0604020202020204" pitchFamily="34" charset="0"/>
              <a:buChar char="•"/>
            </a:pPr>
            <a:r>
              <a:rPr lang="en-US" sz="1600" b="1" dirty="0">
                <a:latin typeface="+mj-lt"/>
              </a:rPr>
              <a:t>Explanatory variables:</a:t>
            </a:r>
          </a:p>
          <a:p>
            <a:pPr marL="899861" lvl="2">
              <a:buFont typeface="Arial" panose="020B0604020202020204" pitchFamily="34" charset="0"/>
              <a:buChar char="•"/>
            </a:pPr>
            <a:r>
              <a:rPr lang="en-US" dirty="0">
                <a:latin typeface="+mj-lt"/>
              </a:rPr>
              <a:t>Wave (1 vs. 2 vs. 3)</a:t>
            </a:r>
          </a:p>
          <a:p>
            <a:pPr marL="899861" lvl="2">
              <a:buFont typeface="Arial" panose="020B0604020202020204" pitchFamily="34" charset="0"/>
              <a:buChar char="•"/>
            </a:pPr>
            <a:r>
              <a:rPr lang="en-US" dirty="0">
                <a:latin typeface="+mj-lt"/>
              </a:rPr>
              <a:t>Curriculum Timing (Early vs. Late)</a:t>
            </a:r>
          </a:p>
          <a:p>
            <a:pPr marL="899861" lvl="2">
              <a:buFont typeface="Arial" panose="020B0604020202020204" pitchFamily="34" charset="0"/>
              <a:buChar char="•"/>
            </a:pPr>
            <a:r>
              <a:rPr lang="en-US" dirty="0">
                <a:latin typeface="+mj-lt"/>
              </a:rPr>
              <a:t>Wave X Curriculum Timing interaction</a:t>
            </a:r>
          </a:p>
          <a:p>
            <a:pPr marL="449931">
              <a:buFont typeface="Arial" panose="020B0604020202020204" pitchFamily="34" charset="0"/>
              <a:buChar char="•"/>
            </a:pPr>
            <a:r>
              <a:rPr lang="en-US" b="1" dirty="0">
                <a:latin typeface="+mj-lt"/>
              </a:rPr>
              <a:t>Random intercepts:</a:t>
            </a:r>
          </a:p>
          <a:p>
            <a:pPr marL="899861" lvl="2">
              <a:buFont typeface="Arial" panose="020B0604020202020204" pitchFamily="34" charset="0"/>
              <a:buChar char="•"/>
            </a:pPr>
            <a:r>
              <a:rPr lang="en-US" dirty="0">
                <a:latin typeface="+mj-lt"/>
              </a:rPr>
              <a:t>Students nested in classrooms</a:t>
            </a:r>
          </a:p>
          <a:p>
            <a:pPr marL="899861" lvl="2">
              <a:buFont typeface="Arial" panose="020B0604020202020204" pitchFamily="34" charset="0"/>
              <a:buChar char="•"/>
            </a:pPr>
            <a:endParaRPr lang="en-US" dirty="0">
              <a:latin typeface="+mj-lt"/>
            </a:endParaRPr>
          </a:p>
          <a:p>
            <a:pPr marL="449931">
              <a:buFont typeface="Arial" panose="020B0604020202020204" pitchFamily="34" charset="0"/>
              <a:buChar char="•"/>
            </a:pPr>
            <a:r>
              <a:rPr lang="en-US" dirty="0">
                <a:latin typeface="+mj-lt"/>
              </a:rPr>
              <a:t>Accounts for both repeated measurement of the same student and the cluster-randomized design.</a:t>
            </a:r>
          </a:p>
          <a:p>
            <a:pPr marL="899861" lvl="2">
              <a:buFont typeface="Arial" panose="020B0604020202020204" pitchFamily="34" charset="0"/>
              <a:buChar char="•"/>
            </a:pPr>
            <a:endParaRPr lang="en-US" dirty="0">
              <a:latin typeface="+mj-lt"/>
            </a:endParaRPr>
          </a:p>
          <a:p>
            <a:endParaRPr lang="en-US" dirty="0"/>
          </a:p>
          <a:p>
            <a:endParaRPr lang="en-US" dirty="0"/>
          </a:p>
        </p:txBody>
      </p:sp>
      <p:sp>
        <p:nvSpPr>
          <p:cNvPr id="4" name="Slide Number Placeholder 3"/>
          <p:cNvSpPr>
            <a:spLocks noGrp="1"/>
          </p:cNvSpPr>
          <p:nvPr>
            <p:ph type="sldNum" sz="quarter" idx="5"/>
          </p:nvPr>
        </p:nvSpPr>
        <p:spPr/>
        <p:txBody>
          <a:bodyPr/>
          <a:lstStyle/>
          <a:p>
            <a:fld id="{9C545F3C-6823-44D7-B51B-8062BB709D80}" type="slidenum">
              <a:rPr lang="en-US" smtClean="0"/>
              <a:pPr/>
              <a:t>26</a:t>
            </a:fld>
            <a:endParaRPr lang="en-US" dirty="0"/>
          </a:p>
        </p:txBody>
      </p:sp>
    </p:spTree>
    <p:extLst>
      <p:ext uri="{BB962C8B-B14F-4D97-AF65-F5344CB8AC3E}">
        <p14:creationId xmlns:p14="http://schemas.microsoft.com/office/powerpoint/2010/main" val="84904655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25001018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27895706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Sustained intervention</a:t>
            </a:r>
          </a:p>
        </p:txBody>
      </p:sp>
    </p:spTree>
    <p:extLst>
      <p:ext uri="{BB962C8B-B14F-4D97-AF65-F5344CB8AC3E}">
        <p14:creationId xmlns:p14="http://schemas.microsoft.com/office/powerpoint/2010/main" val="184811502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99861">
              <a:defRPr/>
            </a:pPr>
            <a:r>
              <a:rPr lang="en-US" dirty="0"/>
              <a:t>Sustained intervention</a:t>
            </a:r>
          </a:p>
          <a:p>
            <a:endParaRPr lang="en-US" dirty="0"/>
          </a:p>
        </p:txBody>
      </p:sp>
    </p:spTree>
    <p:extLst>
      <p:ext uri="{BB962C8B-B14F-4D97-AF65-F5344CB8AC3E}">
        <p14:creationId xmlns:p14="http://schemas.microsoft.com/office/powerpoint/2010/main" val="226041123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99861">
              <a:defRPr/>
            </a:pPr>
            <a:r>
              <a:rPr lang="en-US" dirty="0"/>
              <a:t>Sustained intervention</a:t>
            </a:r>
          </a:p>
          <a:p>
            <a:endParaRPr lang="en-US" dirty="0"/>
          </a:p>
        </p:txBody>
      </p:sp>
    </p:spTree>
    <p:extLst>
      <p:ext uri="{BB962C8B-B14F-4D97-AF65-F5344CB8AC3E}">
        <p14:creationId xmlns:p14="http://schemas.microsoft.com/office/powerpoint/2010/main" val="41836113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pPr marL="372484" indent="-231197">
              <a:buFont typeface="+mj-lt"/>
              <a:buAutoNum type="arabicPeriod"/>
            </a:pPr>
            <a:r>
              <a:rPr lang="en-US" dirty="0"/>
              <a:t>For instance, in data from </a:t>
            </a:r>
            <a:r>
              <a:rPr lang="en-US" b="0" i="0" dirty="0">
                <a:solidFill>
                  <a:srgbClr val="4A4A4A"/>
                </a:solidFill>
                <a:effectLst/>
                <a:latin typeface="Source Sans Pro Web"/>
              </a:rPr>
              <a:t>the National Survey on Drug Use and Health survey, annually reported by team at SAMSHA (substance abuse and mental health services admin) over</a:t>
            </a:r>
            <a:r>
              <a:rPr lang="en-US" b="1" i="0" dirty="0">
                <a:solidFill>
                  <a:srgbClr val="4A4A4A"/>
                </a:solidFill>
                <a:effectLst/>
                <a:latin typeface="Source Sans Pro Web"/>
              </a:rPr>
              <a:t> 2.6 million people initiated cannabis use in 2021 and over 75% of these respondents were under the age of 26, 60% were under the age of 21</a:t>
            </a:r>
          </a:p>
          <a:p>
            <a:pPr marL="603680" lvl="1"/>
            <a:endParaRPr lang="en-US" dirty="0"/>
          </a:p>
          <a:p>
            <a:pPr marL="372484" indent="-231197">
              <a:buFont typeface="+mj-lt"/>
              <a:buAutoNum type="arabicPeriod"/>
            </a:pPr>
            <a:r>
              <a:rPr lang="en-US" dirty="0"/>
              <a:t>This is of concern because the </a:t>
            </a:r>
            <a:r>
              <a:rPr lang="en-US" b="1" dirty="0"/>
              <a:t>brain is still developing</a:t>
            </a:r>
            <a:r>
              <a:rPr lang="en-US" dirty="0"/>
              <a:t>; the brain is more vulnerable and susceptible to the deleterious effects of cannabis use. Various consequences including cannabis use disorder, overdose</a:t>
            </a:r>
          </a:p>
          <a:p>
            <a:pPr marL="834877" lvl="1" indent="-231197">
              <a:buFont typeface="+mj-lt"/>
              <a:buAutoNum type="alphaLcPeriod"/>
            </a:pPr>
            <a:r>
              <a:rPr lang="en-US" b="1" dirty="0"/>
              <a:t>17% of teens who use cannabis will develop a CUD (1 in 6);</a:t>
            </a:r>
            <a:r>
              <a:rPr lang="en-US" dirty="0"/>
              <a:t> *should I mention that the primary substance in adolescent diagnosis is cannabis?</a:t>
            </a:r>
          </a:p>
          <a:p>
            <a:pPr marL="1297271" lvl="2" indent="-231197">
              <a:buFont typeface="+mj-lt"/>
              <a:buAutoNum type="alphaLcPeriod"/>
            </a:pPr>
            <a:r>
              <a:rPr lang="en-US" dirty="0"/>
              <a:t>Of all youth age 12-17 in drug treatment, nearly 62% had a primary cannabis diagnosis; approx. half referred to treatment through criminal justice system and half through other sources including self-referral</a:t>
            </a:r>
          </a:p>
          <a:p>
            <a:pPr marL="834877" lvl="1" indent="-231197">
              <a:buFont typeface="+mj-lt"/>
              <a:buAutoNum type="alphaLcPeriod" startAt="2"/>
            </a:pPr>
            <a:r>
              <a:rPr lang="en-US" b="1" dirty="0"/>
              <a:t>Overdose or “greening out”</a:t>
            </a:r>
            <a:r>
              <a:rPr lang="en-US" dirty="0"/>
              <a:t>, 11 hydroxy THC</a:t>
            </a:r>
          </a:p>
          <a:p>
            <a:pPr marL="1297271" lvl="2" indent="-231197">
              <a:buFont typeface="+mj-lt"/>
              <a:buAutoNum type="arabicPeriod"/>
            </a:pPr>
            <a:r>
              <a:rPr lang="en-US" dirty="0"/>
              <a:t>Side effects: nausea/vomiting, psychosis, panic, rapid heartrate</a:t>
            </a:r>
          </a:p>
          <a:p>
            <a:pPr marL="1297271" lvl="2" indent="-231197">
              <a:buFont typeface="+mj-lt"/>
              <a:buAutoNum type="arabicPeriod"/>
            </a:pPr>
            <a:r>
              <a:rPr lang="en-US" dirty="0"/>
              <a:t>Easier accessibility, they think the other methods of ingestion outside of smoking are “safer” when in reality these products have more THC</a:t>
            </a:r>
          </a:p>
          <a:p>
            <a:pPr marL="1297271" lvl="2" indent="-231197">
              <a:buFont typeface="+mj-lt"/>
              <a:buAutoNum type="arabicPeriod"/>
            </a:pPr>
            <a:r>
              <a:rPr lang="en-US" dirty="0"/>
              <a:t>Likely to happen with THC concentrates such as carts (cartridges) that are vaped, dabbing waxes and oils, and edibles. These are the average THC levels:</a:t>
            </a:r>
          </a:p>
          <a:p>
            <a:pPr marL="1297271" lvl="2" indent="-231197">
              <a:buFont typeface="+mj-lt"/>
              <a:buAutoNum type="arabicPeriod"/>
            </a:pPr>
            <a:r>
              <a:rPr lang="en-US" dirty="0"/>
              <a:t>Cannabis Plant: 10-35% THC</a:t>
            </a:r>
          </a:p>
          <a:p>
            <a:pPr marL="1297271" lvl="2" indent="-231197">
              <a:buFont typeface="+mj-lt"/>
              <a:buAutoNum type="arabicPeriod"/>
            </a:pPr>
            <a:r>
              <a:rPr lang="en-US" dirty="0"/>
              <a:t>Cannabis Concentrates: 40-90% THC</a:t>
            </a:r>
          </a:p>
          <a:p>
            <a:pPr marL="1297271" lvl="2" indent="-231197">
              <a:buFont typeface="+mj-lt"/>
              <a:buAutoNum type="arabicPeriod"/>
            </a:pPr>
            <a:r>
              <a:rPr lang="en-US" dirty="0"/>
              <a:t>*Should I mention that the potency is increasing? 1995=3.96% THC, 2021=15.34%</a:t>
            </a:r>
          </a:p>
          <a:p>
            <a:pPr marL="1759664" lvl="3" indent="-231197">
              <a:buFont typeface="+mj-lt"/>
              <a:buAutoNum type="arabicPeriod"/>
            </a:pPr>
            <a:r>
              <a:rPr lang="en-US" dirty="0"/>
              <a:t>The attitudes then is not a resemblance of the risk today</a:t>
            </a:r>
          </a:p>
          <a:p>
            <a:pPr marL="1759664" lvl="3" indent="-231197">
              <a:buFont typeface="+mj-lt"/>
              <a:buAutoNum type="arabicPeriod"/>
            </a:pPr>
            <a:endParaRPr lang="en-US" dirty="0"/>
          </a:p>
          <a:p>
            <a:pPr marL="372484" indent="-231197">
              <a:buFont typeface="+mj-lt"/>
              <a:buAutoNum type="arabicPeriod"/>
            </a:pPr>
            <a:r>
              <a:rPr lang="en-US" b="0" i="0" dirty="0">
                <a:solidFill>
                  <a:srgbClr val="212121"/>
                </a:solidFill>
                <a:effectLst/>
                <a:latin typeface="BlinkMacSystemFont"/>
              </a:rPr>
              <a:t>*comparison to alcohol content programs, like </a:t>
            </a:r>
            <a:r>
              <a:rPr lang="en-US" b="0" i="0" dirty="0" err="1">
                <a:solidFill>
                  <a:srgbClr val="212121"/>
                </a:solidFill>
                <a:effectLst/>
                <a:latin typeface="BlinkMacSystemFont"/>
              </a:rPr>
              <a:t>TryPOD</a:t>
            </a:r>
            <a:r>
              <a:rPr lang="en-US" b="0" i="0" dirty="0">
                <a:solidFill>
                  <a:srgbClr val="212121"/>
                </a:solidFill>
                <a:effectLst/>
                <a:latin typeface="BlinkMacSystemFont"/>
              </a:rPr>
              <a:t>? In a meta-analysis of 17 studies analyzing school-based alcohol prevention programs, </a:t>
            </a:r>
            <a:r>
              <a:rPr lang="en-US" b="1" i="0" dirty="0">
                <a:solidFill>
                  <a:srgbClr val="212121"/>
                </a:solidFill>
                <a:effectLst/>
                <a:latin typeface="BlinkMacSystemFont"/>
              </a:rPr>
              <a:t>researchers found a significant decrease in alcohol consumption amongst adolescents who received the intervention or program</a:t>
            </a:r>
            <a:r>
              <a:rPr lang="en-US" b="0" i="0" dirty="0">
                <a:solidFill>
                  <a:srgbClr val="212121"/>
                </a:solidFill>
                <a:effectLst/>
                <a:latin typeface="BlinkMacSystemFont"/>
              </a:rPr>
              <a:t>; we expected a similar program but replaced with the topic of cannabis might yield similar results, minimizing cannabis use amongst teens </a:t>
            </a:r>
          </a:p>
          <a:p>
            <a:pPr marL="372484" indent="-231197">
              <a:buFont typeface="+mj-lt"/>
              <a:buAutoNum type="arabicPeriod"/>
            </a:pPr>
            <a:endParaRPr lang="en-US" b="0" i="0" dirty="0">
              <a:solidFill>
                <a:srgbClr val="212121"/>
              </a:solidFill>
              <a:effectLst/>
              <a:latin typeface="BlinkMacSystemFont"/>
            </a:endParaRPr>
          </a:p>
          <a:p>
            <a:pPr marL="372484" indent="-231197">
              <a:buFont typeface="+mj-lt"/>
              <a:buAutoNum type="arabicPeriod"/>
            </a:pPr>
            <a:r>
              <a:rPr lang="en-US" b="0" i="0" dirty="0">
                <a:solidFill>
                  <a:srgbClr val="212121"/>
                </a:solidFill>
                <a:effectLst/>
                <a:latin typeface="BlinkMacSystemFont"/>
              </a:rPr>
              <a:t>Last bullet point . . . curriculum has not been updated with the times; talk about the </a:t>
            </a:r>
            <a:r>
              <a:rPr lang="en-US" b="1" i="0" dirty="0">
                <a:solidFill>
                  <a:srgbClr val="212121"/>
                </a:solidFill>
                <a:effectLst/>
                <a:latin typeface="BlinkMacSystemFont"/>
              </a:rPr>
              <a:t>thick dusty binder</a:t>
            </a:r>
          </a:p>
          <a:p>
            <a:pPr marL="372484" indent="-231197">
              <a:buFont typeface="+mj-lt"/>
              <a:buAutoNum type="arabicPeriod"/>
            </a:pPr>
            <a:r>
              <a:rPr lang="en-US" b="0" i="0" dirty="0">
                <a:solidFill>
                  <a:srgbClr val="212121"/>
                </a:solidFill>
                <a:effectLst/>
                <a:latin typeface="BlinkMacSystemFont"/>
              </a:rPr>
              <a:t>Last bullet point . . . Recreational: This study's findings suggest that although marijuana legalization advanced social justice goals, </a:t>
            </a:r>
            <a:r>
              <a:rPr lang="en-US" b="1" i="0" dirty="0">
                <a:solidFill>
                  <a:srgbClr val="212121"/>
                </a:solidFill>
                <a:effectLst/>
                <a:latin typeface="BlinkMacSystemFont"/>
              </a:rPr>
              <a:t>the small post-RML (recreational marijuana legalization) increase in risk for CUD among respondents aged 12 to 17 years </a:t>
            </a:r>
            <a:r>
              <a:rPr lang="en-US" b="0" i="0" dirty="0">
                <a:solidFill>
                  <a:srgbClr val="212121"/>
                </a:solidFill>
                <a:effectLst/>
                <a:latin typeface="BlinkMacSystemFont"/>
                <a:sym typeface="Wingdings" panose="05000000000000000000" pitchFamily="2" charset="2"/>
              </a:rPr>
              <a:t> confounding variable could be there is more acceptability about being assessed</a:t>
            </a:r>
          </a:p>
          <a:p>
            <a:pPr marL="834877" lvl="1" indent="-231197">
              <a:buFont typeface="+mj-lt"/>
              <a:buAutoNum type="arabicPeriod"/>
            </a:pPr>
            <a:r>
              <a:rPr lang="en-US" b="0" i="0" dirty="0">
                <a:solidFill>
                  <a:srgbClr val="212121"/>
                </a:solidFill>
                <a:effectLst/>
                <a:latin typeface="BlinkMacSystemFont"/>
                <a:sym typeface="Wingdings" panose="05000000000000000000" pitchFamily="2" charset="2"/>
              </a:rPr>
              <a:t>Normalizes, reduces perception of harm, eases access</a:t>
            </a:r>
          </a:p>
          <a:p>
            <a:pPr marL="834877" lvl="1" indent="-231197">
              <a:buFont typeface="+mj-lt"/>
              <a:buAutoNum type="arabicPeriod"/>
            </a:pPr>
            <a:r>
              <a:rPr lang="en-US" b="0" i="0" dirty="0">
                <a:solidFill>
                  <a:srgbClr val="212121"/>
                </a:solidFill>
                <a:effectLst/>
                <a:latin typeface="BlinkMacSystemFont"/>
                <a:sym typeface="Wingdings" panose="05000000000000000000" pitchFamily="2" charset="2"/>
              </a:rPr>
              <a:t>Increased rates of intensity </a:t>
            </a:r>
            <a:endParaRPr lang="en-US" dirty="0"/>
          </a:p>
        </p:txBody>
      </p:sp>
    </p:spTree>
    <p:extLst>
      <p:ext uri="{BB962C8B-B14F-4D97-AF65-F5344CB8AC3E}">
        <p14:creationId xmlns:p14="http://schemas.microsoft.com/office/powerpoint/2010/main" val="314800315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77652029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“Factors that affect health are often described as either “proximal” (downstream or directly affecting health) or “distal” (upstream or indirectly affecting health). For example, income is thought of as distal (upstream) because it doesn't directly affect health.”</a:t>
            </a:r>
          </a:p>
        </p:txBody>
      </p:sp>
    </p:spTree>
    <p:extLst>
      <p:ext uri="{BB962C8B-B14F-4D97-AF65-F5344CB8AC3E}">
        <p14:creationId xmlns:p14="http://schemas.microsoft.com/office/powerpoint/2010/main" val="329369834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787"/>
            <a:r>
              <a:rPr lang="en-US" dirty="0">
                <a:latin typeface="+mj-lt"/>
              </a:rPr>
              <a:t>Despite these limitations, the study provides evidence to support the </a:t>
            </a:r>
            <a:r>
              <a:rPr lang="en-US" i="1" dirty="0">
                <a:latin typeface="+mj-lt"/>
              </a:rPr>
              <a:t>It’s Complicated </a:t>
            </a:r>
            <a:r>
              <a:rPr lang="en-US" dirty="0">
                <a:latin typeface="+mj-lt"/>
              </a:rPr>
              <a:t>curriculum, suggesting this is an effective approach to school-based education about cannabis. </a:t>
            </a:r>
          </a:p>
          <a:p>
            <a:pPr defTabSz="924787"/>
            <a:r>
              <a:rPr lang="en-US" dirty="0">
                <a:latin typeface="+mj-lt"/>
              </a:rPr>
              <a:t>Working with evaluator; how do we refine and expand, looking into learning management system; we need a larger sample size, the more we can around the state first before national dissemination</a:t>
            </a:r>
          </a:p>
          <a:p>
            <a:pPr defTabSz="924787"/>
            <a:r>
              <a:rPr lang="en-US" b="1" dirty="0">
                <a:latin typeface="+mj-lt"/>
              </a:rPr>
              <a:t>3 fold: really concentrate on our region, state, outside of state; across state working with PRCs for a reciprocal relationship</a:t>
            </a:r>
          </a:p>
          <a:p>
            <a:pPr defTabSz="924787"/>
            <a:endParaRPr lang="en-US" dirty="0">
              <a:latin typeface="+mj-lt"/>
            </a:endParaRPr>
          </a:p>
          <a:p>
            <a:pPr defTabSz="924787"/>
            <a:endParaRPr lang="en-US" dirty="0">
              <a:latin typeface="+mj-lt"/>
            </a:endParaRPr>
          </a:p>
          <a:p>
            <a:endParaRPr lang="en-US" dirty="0"/>
          </a:p>
        </p:txBody>
      </p:sp>
      <p:sp>
        <p:nvSpPr>
          <p:cNvPr id="4" name="Slide Number Placeholder 3"/>
          <p:cNvSpPr>
            <a:spLocks noGrp="1"/>
          </p:cNvSpPr>
          <p:nvPr>
            <p:ph type="sldNum" sz="quarter" idx="5"/>
          </p:nvPr>
        </p:nvSpPr>
        <p:spPr/>
        <p:txBody>
          <a:bodyPr/>
          <a:lstStyle/>
          <a:p>
            <a:fld id="{9C545F3C-6823-44D7-B51B-8062BB709D80}" type="slidenum">
              <a:rPr lang="en-US" smtClean="0"/>
              <a:pPr/>
              <a:t>34</a:t>
            </a:fld>
            <a:endParaRPr lang="en-US" dirty="0"/>
          </a:p>
        </p:txBody>
      </p:sp>
    </p:spTree>
    <p:extLst>
      <p:ext uri="{BB962C8B-B14F-4D97-AF65-F5344CB8AC3E}">
        <p14:creationId xmlns:p14="http://schemas.microsoft.com/office/powerpoint/2010/main" val="123254661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C545F3C-6823-44D7-B51B-8062BB709D80}" type="slidenum">
              <a:rPr lang="en-US" smtClean="0"/>
              <a:pPr/>
              <a:t>35</a:t>
            </a:fld>
            <a:endParaRPr lang="en-US" dirty="0"/>
          </a:p>
        </p:txBody>
      </p:sp>
    </p:spTree>
    <p:extLst>
      <p:ext uri="{BB962C8B-B14F-4D97-AF65-F5344CB8AC3E}">
        <p14:creationId xmlns:p14="http://schemas.microsoft.com/office/powerpoint/2010/main" val="121563818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C545F3C-6823-44D7-B51B-8062BB709D80}" type="slidenum">
              <a:rPr lang="en-US" smtClean="0"/>
              <a:pPr/>
              <a:t>36</a:t>
            </a:fld>
            <a:endParaRPr lang="en-US" dirty="0"/>
          </a:p>
        </p:txBody>
      </p:sp>
    </p:spTree>
    <p:extLst>
      <p:ext uri="{BB962C8B-B14F-4D97-AF65-F5344CB8AC3E}">
        <p14:creationId xmlns:p14="http://schemas.microsoft.com/office/powerpoint/2010/main" val="37421067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Flip back to background</a:t>
            </a:r>
          </a:p>
        </p:txBody>
      </p:sp>
      <p:sp>
        <p:nvSpPr>
          <p:cNvPr id="4" name="Slide Number Placeholder 3"/>
          <p:cNvSpPr>
            <a:spLocks noGrp="1"/>
          </p:cNvSpPr>
          <p:nvPr>
            <p:ph type="sldNum" sz="quarter" idx="5"/>
          </p:nvPr>
        </p:nvSpPr>
        <p:spPr/>
        <p:txBody>
          <a:bodyPr/>
          <a:lstStyle/>
          <a:p>
            <a:fld id="{9C545F3C-6823-44D7-B51B-8062BB709D80}" type="slidenum">
              <a:rPr lang="en-US" smtClean="0"/>
              <a:pPr/>
              <a:t>4</a:t>
            </a:fld>
            <a:endParaRPr lang="en-US" dirty="0"/>
          </a:p>
        </p:txBody>
      </p:sp>
    </p:spTree>
    <p:extLst>
      <p:ext uri="{BB962C8B-B14F-4D97-AF65-F5344CB8AC3E}">
        <p14:creationId xmlns:p14="http://schemas.microsoft.com/office/powerpoint/2010/main" val="21167236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C545F3C-6823-44D7-B51B-8062BB709D80}" type="slidenum">
              <a:rPr lang="en-US" smtClean="0"/>
              <a:pPr/>
              <a:t>5</a:t>
            </a:fld>
            <a:endParaRPr lang="en-US" dirty="0"/>
          </a:p>
        </p:txBody>
      </p:sp>
    </p:spTree>
    <p:extLst>
      <p:ext uri="{BB962C8B-B14F-4D97-AF65-F5344CB8AC3E}">
        <p14:creationId xmlns:p14="http://schemas.microsoft.com/office/powerpoint/2010/main" val="12485537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Medicinal: 39 states, plus DC &amp; 3 territories</a:t>
            </a:r>
          </a:p>
          <a:p>
            <a:r>
              <a:rPr lang="en-US" dirty="0"/>
              <a:t>Adult/recreational use: MO was the 21</a:t>
            </a:r>
            <a:r>
              <a:rPr lang="en-US" baseline="30000" dirty="0"/>
              <a:t>st</a:t>
            </a:r>
            <a:r>
              <a:rPr lang="en-US" dirty="0"/>
              <a:t> state (22 states as of May ‘23, 2 territories and DC), </a:t>
            </a:r>
            <a:r>
              <a:rPr lang="en-US" b="1" dirty="0"/>
              <a:t>posses up to 3 oz dried/unprocessed (there is another weighing system for things that aren’t sold in flower form, </a:t>
            </a:r>
            <a:r>
              <a:rPr lang="en-US" b="1" dirty="0" err="1"/>
              <a:t>ie</a:t>
            </a:r>
            <a:r>
              <a:rPr lang="en-US" b="1" dirty="0"/>
              <a:t>. gummies),</a:t>
            </a:r>
            <a:r>
              <a:rPr lang="en-US" dirty="0"/>
              <a:t> at least 21 years of age</a:t>
            </a:r>
          </a:p>
          <a:p>
            <a:r>
              <a:rPr lang="en-US" dirty="0"/>
              <a:t>Criteria or conditions under each law; not just free game (</a:t>
            </a:r>
            <a:r>
              <a:rPr lang="en-US" dirty="0" err="1"/>
              <a:t>ie</a:t>
            </a:r>
            <a:r>
              <a:rPr lang="en-US" dirty="0"/>
              <a:t>. age, feet from school,</a:t>
            </a:r>
          </a:p>
          <a:p>
            <a:r>
              <a:rPr lang="en-US" dirty="0"/>
              <a:t>Changes are very difficult because it’s a change to the constitution; since a decision could not be made by legislators, so it was up to the voters to decide; so if any adjustments need to be made</a:t>
            </a:r>
          </a:p>
          <a:p>
            <a:endParaRPr lang="en-US" dirty="0"/>
          </a:p>
        </p:txBody>
      </p:sp>
      <p:sp>
        <p:nvSpPr>
          <p:cNvPr id="4" name="Slide Number Placeholder 3"/>
          <p:cNvSpPr>
            <a:spLocks noGrp="1"/>
          </p:cNvSpPr>
          <p:nvPr>
            <p:ph type="sldNum" sz="quarter" idx="5"/>
          </p:nvPr>
        </p:nvSpPr>
        <p:spPr/>
        <p:txBody>
          <a:bodyPr/>
          <a:lstStyle/>
          <a:p>
            <a:fld id="{9C545F3C-6823-44D7-B51B-8062BB709D80}" type="slidenum">
              <a:rPr lang="en-US" smtClean="0"/>
              <a:pPr/>
              <a:t>6</a:t>
            </a:fld>
            <a:endParaRPr lang="en-US" dirty="0"/>
          </a:p>
        </p:txBody>
      </p:sp>
    </p:spTree>
    <p:extLst>
      <p:ext uri="{BB962C8B-B14F-4D97-AF65-F5344CB8AC3E}">
        <p14:creationId xmlns:p14="http://schemas.microsoft.com/office/powerpoint/2010/main" val="24247256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2022 Missouri Student Survey Results </a:t>
            </a:r>
          </a:p>
          <a:p>
            <a:r>
              <a:rPr lang="en-US" dirty="0"/>
              <a:t>Since 2000, 6</a:t>
            </a:r>
            <a:r>
              <a:rPr lang="en-US" baseline="30000" dirty="0"/>
              <a:t>th</a:t>
            </a:r>
            <a:r>
              <a:rPr lang="en-US" dirty="0"/>
              <a:t>-12</a:t>
            </a:r>
            <a:r>
              <a:rPr lang="en-US" baseline="30000" dirty="0"/>
              <a:t>th</a:t>
            </a:r>
            <a:r>
              <a:rPr lang="en-US" dirty="0"/>
              <a:t> graders, every even year. County reports are available. The numbers above represent statewide numbers</a:t>
            </a:r>
          </a:p>
          <a:p>
            <a:r>
              <a:rPr lang="en-US" dirty="0"/>
              <a:t>Ask, if these numbers are higher or lower than anticipated</a:t>
            </a:r>
          </a:p>
          <a:p>
            <a:endParaRPr lang="en-US" dirty="0"/>
          </a:p>
          <a:p>
            <a:r>
              <a:rPr lang="en-US" dirty="0"/>
              <a:t>In Missouri (2024) of students who used it within the last month, about a quarter of those students use daily. Over half who have used reported getting the product from a friend (53%) followed by a family member (28%)</a:t>
            </a:r>
          </a:p>
          <a:p>
            <a:endParaRPr lang="en-US" dirty="0"/>
          </a:p>
        </p:txBody>
      </p:sp>
      <p:sp>
        <p:nvSpPr>
          <p:cNvPr id="4" name="Slide Number Placeholder 3"/>
          <p:cNvSpPr>
            <a:spLocks noGrp="1"/>
          </p:cNvSpPr>
          <p:nvPr>
            <p:ph type="sldNum" sz="quarter" idx="5"/>
          </p:nvPr>
        </p:nvSpPr>
        <p:spPr/>
        <p:txBody>
          <a:bodyPr/>
          <a:lstStyle/>
          <a:p>
            <a:fld id="{9C545F3C-6823-44D7-B51B-8062BB709D80}" type="slidenum">
              <a:rPr lang="en-US" smtClean="0"/>
              <a:pPr/>
              <a:t>7</a:t>
            </a:fld>
            <a:endParaRPr lang="en-US" dirty="0"/>
          </a:p>
        </p:txBody>
      </p:sp>
    </p:spTree>
    <p:extLst>
      <p:ext uri="{BB962C8B-B14F-4D97-AF65-F5344CB8AC3E}">
        <p14:creationId xmlns:p14="http://schemas.microsoft.com/office/powerpoint/2010/main" val="37394327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cs typeface="Arial" pitchFamily="34" charset="0"/>
              </a:rPr>
              <a:t>(average age of first cannabis use in MO is 14.6)</a:t>
            </a:r>
          </a:p>
          <a:p>
            <a:endParaRPr lang="en-US" dirty="0"/>
          </a:p>
          <a:p>
            <a:r>
              <a:rPr lang="en-US" dirty="0"/>
              <a:t>Goal of prevention is to shift the balance.  Minimizing risk factors while developing protective factors.  </a:t>
            </a:r>
          </a:p>
          <a:p>
            <a:pPr defTabSz="950403"/>
            <a:r>
              <a:rPr lang="en-US" b="1" dirty="0"/>
              <a:t>Like all diseases, there are certain things that put a person at risk for addiction.</a:t>
            </a:r>
          </a:p>
          <a:p>
            <a:endParaRPr lang="en-US" dirty="0"/>
          </a:p>
          <a:p>
            <a:r>
              <a:rPr lang="en-US" dirty="0"/>
              <a:t>Before showing the rest, ask what are some things that you think could put someone at risk for addiction?</a:t>
            </a:r>
          </a:p>
          <a:p>
            <a:endParaRPr lang="en-US" dirty="0"/>
          </a:p>
          <a:p>
            <a:pPr defTabSz="950403">
              <a:defRPr/>
            </a:pPr>
            <a:r>
              <a:rPr lang="en-US" dirty="0"/>
              <a:t>Remember, risk means “chance” so, while having one of these risk factors certainly increases your chances, it doesn’t necessarily mean that if someone has one of these, that they will become addicted.  The </a:t>
            </a:r>
            <a:r>
              <a:rPr lang="en-US" i="1" dirty="0"/>
              <a:t>chance</a:t>
            </a:r>
            <a:r>
              <a:rPr lang="en-US" dirty="0"/>
              <a:t> is there.  The more risk factors, the more </a:t>
            </a:r>
            <a:r>
              <a:rPr lang="en-US" i="1" dirty="0"/>
              <a:t>chances</a:t>
            </a:r>
            <a:r>
              <a:rPr lang="en-US" dirty="0"/>
              <a:t> for addiction. So, the possible risks should be considered when making a decision.</a:t>
            </a:r>
          </a:p>
          <a:p>
            <a:pPr lvl="0"/>
            <a:endParaRPr lang="en-US" dirty="0"/>
          </a:p>
          <a:p>
            <a:pPr lvl="0"/>
            <a:r>
              <a:rPr lang="en-US" b="1" dirty="0"/>
              <a:t>Ask: </a:t>
            </a:r>
          </a:p>
          <a:p>
            <a:pPr marL="178201" indent="-178201">
              <a:buFont typeface="Arial" panose="020B0604020202020204" pitchFamily="34" charset="0"/>
              <a:buChar char="•"/>
            </a:pPr>
            <a:r>
              <a:rPr lang="en-US" dirty="0"/>
              <a:t>Which risk factors do we have control over (which do we not)? </a:t>
            </a:r>
          </a:p>
          <a:p>
            <a:pPr marL="178201" indent="-178201">
              <a:buFont typeface="Arial" panose="020B0604020202020204" pitchFamily="34" charset="0"/>
              <a:buChar char="•"/>
            </a:pPr>
            <a:r>
              <a:rPr lang="en-US" dirty="0"/>
              <a:t>How could we decrease some of these risk factors?</a:t>
            </a:r>
          </a:p>
          <a:p>
            <a:pPr marL="178201" indent="-178201">
              <a:buFont typeface="Arial" panose="020B0604020202020204" pitchFamily="34" charset="0"/>
              <a:buChar char="•"/>
            </a:pPr>
            <a:endParaRPr lang="en-US" dirty="0"/>
          </a:p>
          <a:p>
            <a:pPr eaLnBrk="1" hangingPunct="1"/>
            <a:r>
              <a:rPr lang="en-US" i="1" dirty="0"/>
              <a:t>Stronger predictors? Genes, Peer/Social Group, Early Experimentation, Behavior Problems</a:t>
            </a:r>
            <a:r>
              <a:rPr lang="en-US" i="0" dirty="0"/>
              <a:t> </a:t>
            </a:r>
            <a:r>
              <a:rPr lang="en-US" dirty="0"/>
              <a:t>One of the greatest predictors of someone having an addiction later on is EARLY USE!!  Not all teens who experiment with substances will necessarily develop a SUD, but because their brains are still developing, their brains are more vulnerable to the negative effects of drugs.  Damage to their brains can happen quicker and can be more severe than with an adult brain AND your brains can get addicted to substances much faster than an adult brain. *can I use the two house example? </a:t>
            </a:r>
          </a:p>
          <a:p>
            <a:pPr eaLnBrk="1" hangingPunct="1"/>
            <a:endParaRPr lang="en-US" dirty="0"/>
          </a:p>
          <a:p>
            <a:r>
              <a:rPr lang="en-US" b="1" dirty="0"/>
              <a:t>On the flip side, there are things that can help reduce the risk for addiction that are called protective factors. </a:t>
            </a:r>
          </a:p>
          <a:p>
            <a:pPr lvl="1"/>
            <a:r>
              <a:rPr lang="en-US" dirty="0"/>
              <a:t>Strong family ties</a:t>
            </a:r>
          </a:p>
          <a:p>
            <a:pPr lvl="1"/>
            <a:r>
              <a:rPr lang="en-US" dirty="0"/>
              <a:t>Academic success</a:t>
            </a:r>
          </a:p>
          <a:p>
            <a:pPr lvl="1"/>
            <a:r>
              <a:rPr lang="en-US" dirty="0"/>
              <a:t>Trusted adult</a:t>
            </a:r>
          </a:p>
          <a:p>
            <a:pPr lvl="1"/>
            <a:r>
              <a:rPr lang="en-US" dirty="0"/>
              <a:t>Healthy coping strategies</a:t>
            </a:r>
          </a:p>
          <a:p>
            <a:pPr lvl="1"/>
            <a:r>
              <a:rPr lang="en-US" dirty="0"/>
              <a:t>Safe housing</a:t>
            </a:r>
          </a:p>
          <a:p>
            <a:pPr lvl="1"/>
            <a:r>
              <a:rPr lang="en-US" dirty="0"/>
              <a:t>Spirituality </a:t>
            </a:r>
          </a:p>
          <a:p>
            <a:pPr lvl="1"/>
            <a:r>
              <a:rPr lang="en-US" dirty="0"/>
              <a:t>Positive social involvement; </a:t>
            </a:r>
            <a:r>
              <a:rPr lang="en-US" b="1" i="1" dirty="0"/>
              <a:t>positive peer group*** explain that we do this in our program</a:t>
            </a:r>
            <a:endParaRPr lang="en-US" dirty="0"/>
          </a:p>
          <a:p>
            <a:pPr eaLnBrk="1" hangingPunct="1">
              <a:buFontTx/>
              <a:buNone/>
            </a:pPr>
            <a:r>
              <a:rPr lang="en-US" dirty="0"/>
              <a:t>Notice</a:t>
            </a:r>
            <a:r>
              <a:rPr lang="en-US" baseline="0" dirty="0"/>
              <a:t> there are many more protective factors than risk factors-</a:t>
            </a:r>
          </a:p>
          <a:p>
            <a:pPr eaLnBrk="1" hangingPunct="1">
              <a:buFontTx/>
              <a:buNone/>
            </a:pPr>
            <a:r>
              <a:rPr lang="en-US" baseline="0" dirty="0"/>
              <a:t>Protective factors can be increased to reduce substance use once initiated as well. </a:t>
            </a:r>
          </a:p>
          <a:p>
            <a:pPr eaLnBrk="1" hangingPunct="1"/>
            <a:endParaRPr lang="en-US" dirty="0"/>
          </a:p>
          <a:p>
            <a:endParaRPr lang="en-US" dirty="0"/>
          </a:p>
        </p:txBody>
      </p:sp>
      <p:sp>
        <p:nvSpPr>
          <p:cNvPr id="4" name="Slide Number Placeholder 3"/>
          <p:cNvSpPr>
            <a:spLocks noGrp="1"/>
          </p:cNvSpPr>
          <p:nvPr>
            <p:ph type="sldNum" sz="quarter" idx="5"/>
          </p:nvPr>
        </p:nvSpPr>
        <p:spPr/>
        <p:txBody>
          <a:bodyPr/>
          <a:lstStyle/>
          <a:p>
            <a:fld id="{9C545F3C-6823-44D7-B51B-8062BB709D80}" type="slidenum">
              <a:rPr lang="en-US" smtClean="0"/>
              <a:pPr/>
              <a:t>8</a:t>
            </a:fld>
            <a:endParaRPr lang="en-US" dirty="0"/>
          </a:p>
        </p:txBody>
      </p:sp>
    </p:spTree>
    <p:extLst>
      <p:ext uri="{BB962C8B-B14F-4D97-AF65-F5344CB8AC3E}">
        <p14:creationId xmlns:p14="http://schemas.microsoft.com/office/powerpoint/2010/main" val="32855404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 of these need to work in conjunction</a:t>
            </a:r>
          </a:p>
          <a:p>
            <a:r>
              <a:rPr lang="en-US" dirty="0"/>
              <a:t>Universal prevention</a:t>
            </a:r>
          </a:p>
          <a:p>
            <a:r>
              <a:rPr lang="en-US" dirty="0"/>
              <a:t>Most of what we do is prevention universal and recovery, happy to talk to you about the little piece of indicated, w</a:t>
            </a:r>
          </a:p>
        </p:txBody>
      </p:sp>
      <p:sp>
        <p:nvSpPr>
          <p:cNvPr id="4" name="Slide Number Placeholder 3"/>
          <p:cNvSpPr>
            <a:spLocks noGrp="1"/>
          </p:cNvSpPr>
          <p:nvPr>
            <p:ph type="sldNum" sz="quarter" idx="10"/>
          </p:nvPr>
        </p:nvSpPr>
        <p:spPr/>
        <p:txBody>
          <a:bodyPr/>
          <a:lstStyle/>
          <a:p>
            <a:fld id="{9C545F3C-6823-44D7-B51B-8062BB709D80}" type="slidenum">
              <a:rPr lang="en-US" smtClean="0"/>
              <a:pPr/>
              <a:t>9</a:t>
            </a:fld>
            <a:endParaRPr lang="en-US" dirty="0"/>
          </a:p>
        </p:txBody>
      </p:sp>
    </p:spTree>
    <p:extLst>
      <p:ext uri="{BB962C8B-B14F-4D97-AF65-F5344CB8AC3E}">
        <p14:creationId xmlns:p14="http://schemas.microsoft.com/office/powerpoint/2010/main" val="15442204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74519" y="1524000"/>
            <a:ext cx="8153400" cy="1470025"/>
          </a:xfrm>
        </p:spPr>
        <p:txBody>
          <a:bodyPr>
            <a:normAutofit/>
          </a:bodyPr>
          <a:lstStyle>
            <a:lvl1pPr>
              <a:defRPr sz="4400" b="0">
                <a:latin typeface="+mj-lt"/>
              </a:defRPr>
            </a:lvl1pPr>
          </a:lstStyle>
          <a:p>
            <a:r>
              <a:rPr lang="en-US"/>
              <a:t>Click to edit Master title style</a:t>
            </a:r>
            <a:endParaRPr lang="en-US" dirty="0"/>
          </a:p>
        </p:txBody>
      </p:sp>
      <p:sp>
        <p:nvSpPr>
          <p:cNvPr id="3" name="Subtitle 2"/>
          <p:cNvSpPr>
            <a:spLocks noGrp="1"/>
          </p:cNvSpPr>
          <p:nvPr>
            <p:ph type="subTitle" idx="1"/>
          </p:nvPr>
        </p:nvSpPr>
        <p:spPr>
          <a:xfrm>
            <a:off x="1350819" y="2743200"/>
            <a:ext cx="6400800" cy="1066800"/>
          </a:xfrm>
          <a:ln>
            <a:noFill/>
          </a:ln>
        </p:spPr>
        <p:txBody>
          <a:bodyPr/>
          <a:lstStyle>
            <a:lvl1pPr marL="0" indent="0" algn="ctr">
              <a:buNone/>
              <a:defRPr>
                <a:solidFill>
                  <a:schemeClr val="accent2"/>
                </a:solidFill>
                <a:latin typeface="Spartan Medium" pitchFamily="2"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Rectangle 3"/>
          <p:cNvSpPr/>
          <p:nvPr userDrawn="1"/>
        </p:nvSpPr>
        <p:spPr>
          <a:xfrm rot="5400000">
            <a:off x="4267199" y="2006140"/>
            <a:ext cx="609599" cy="9144001"/>
          </a:xfrm>
          <a:prstGeom prst="rect">
            <a:avLst/>
          </a:prstGeom>
          <a:solidFill>
            <a:srgbClr val="10B6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userDrawn="1"/>
        </p:nvSpPr>
        <p:spPr>
          <a:xfrm>
            <a:off x="6684819" y="6397724"/>
            <a:ext cx="2133600" cy="307777"/>
          </a:xfrm>
          <a:prstGeom prst="rect">
            <a:avLst/>
          </a:prstGeom>
          <a:noFill/>
        </p:spPr>
        <p:txBody>
          <a:bodyPr wrap="square" rtlCol="0">
            <a:spAutoFit/>
          </a:bodyPr>
          <a:lstStyle/>
          <a:p>
            <a:pPr algn="r"/>
            <a:r>
              <a:rPr lang="en-US" sz="1400" dirty="0">
                <a:solidFill>
                  <a:schemeClr val="bg1"/>
                </a:solidFill>
                <a:effectLst/>
                <a:latin typeface="Spartan Medium" pitchFamily="2" charset="0"/>
              </a:rPr>
              <a:t>prevented.org</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798765" y="4800600"/>
            <a:ext cx="3369481" cy="1686613"/>
          </a:xfrm>
          <a:prstGeom prst="rect">
            <a:avLst/>
          </a:prstGeom>
        </p:spPr>
      </p:pic>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731839"/>
            <a:ext cx="5111750" cy="539432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4"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13" name="Slide Number Placeholder 12">
            <a:extLst>
              <a:ext uri="{FF2B5EF4-FFF2-40B4-BE49-F238E27FC236}">
                <a16:creationId xmlns:a16="http://schemas.microsoft.com/office/drawing/2014/main" id="{2837435A-0FF2-45C8-BAA9-9C75CFB14CDD}"/>
              </a:ext>
            </a:extLst>
          </p:cNvPr>
          <p:cNvSpPr>
            <a:spLocks noGrp="1"/>
          </p:cNvSpPr>
          <p:nvPr>
            <p:ph type="sldNum" sz="quarter" idx="10"/>
          </p:nvPr>
        </p:nvSpPr>
        <p:spPr/>
        <p:txBody>
          <a:bodyPr/>
          <a:lstStyle/>
          <a:p>
            <a:fld id="{D07D4089-40B5-457D-927F-16367A53BB79}" type="slidenum">
              <a:rPr lang="en-US" smtClean="0"/>
              <a:pPr/>
              <a:t>‹#›</a:t>
            </a:fld>
            <a:endParaRPr lang="en-US" dirty="0"/>
          </a:p>
        </p:txBody>
      </p:sp>
      <p:sp>
        <p:nvSpPr>
          <p:cNvPr id="17" name="Text Placeholder 16">
            <a:extLst>
              <a:ext uri="{FF2B5EF4-FFF2-40B4-BE49-F238E27FC236}">
                <a16:creationId xmlns:a16="http://schemas.microsoft.com/office/drawing/2014/main" id="{9BE4C20E-0421-4C19-AFD4-9AFD0F521A68}"/>
              </a:ext>
            </a:extLst>
          </p:cNvPr>
          <p:cNvSpPr>
            <a:spLocks noGrp="1"/>
          </p:cNvSpPr>
          <p:nvPr>
            <p:ph type="body" sz="quarter" idx="11"/>
          </p:nvPr>
        </p:nvSpPr>
        <p:spPr>
          <a:xfrm>
            <a:off x="457203" y="731836"/>
            <a:ext cx="3008313" cy="703264"/>
          </a:xfrm>
        </p:spPr>
        <p:txBody>
          <a:bodyPr anchor="ctr">
            <a:normAutofit/>
          </a:bodyPr>
          <a:lstStyle>
            <a:lvl1pPr marL="0" indent="0">
              <a:buNone/>
              <a:defRPr sz="2000" b="1"/>
            </a:lvl1pPr>
          </a:lstStyle>
          <a:p>
            <a:pPr lvl="0"/>
            <a:endParaRPr lang="en-US" dirty="0"/>
          </a:p>
        </p:txBody>
      </p:sp>
      <p:sp>
        <p:nvSpPr>
          <p:cNvPr id="18" name="Title 17">
            <a:extLst>
              <a:ext uri="{FF2B5EF4-FFF2-40B4-BE49-F238E27FC236}">
                <a16:creationId xmlns:a16="http://schemas.microsoft.com/office/drawing/2014/main" id="{D6C90FEF-E2AF-482E-AD92-627AFBAA3AFC}"/>
              </a:ext>
            </a:extLst>
          </p:cNvPr>
          <p:cNvSpPr>
            <a:spLocks noGrp="1"/>
          </p:cNvSpPr>
          <p:nvPr>
            <p:ph type="title"/>
          </p:nvPr>
        </p:nvSpPr>
        <p:spPr/>
        <p:txBody>
          <a:bodyPr/>
          <a:lstStyle/>
          <a:p>
            <a:r>
              <a:rPr lang="en-US"/>
              <a:t>Click to edit Master title style</a:t>
            </a:r>
          </a:p>
        </p:txBody>
      </p:sp>
      <p:pic>
        <p:nvPicPr>
          <p:cNvPr id="8" name="Picture 7" descr="12652_SAMHSA_LogoRedesign_FINAL.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15237" y="6273457"/>
            <a:ext cx="1071567" cy="508344"/>
          </a:xfrm>
          <a:prstGeom prst="rect">
            <a:avLst/>
          </a:prstGeom>
        </p:spPr>
      </p:pic>
    </p:spTree>
    <p:extLst>
      <p:ext uri="{BB962C8B-B14F-4D97-AF65-F5344CB8AC3E}">
        <p14:creationId xmlns:p14="http://schemas.microsoft.com/office/powerpoint/2010/main" val="975781044"/>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792288" y="767949"/>
            <a:ext cx="5486400" cy="395962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9"/>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13" name="Slide Number Placeholder 12">
            <a:extLst>
              <a:ext uri="{FF2B5EF4-FFF2-40B4-BE49-F238E27FC236}">
                <a16:creationId xmlns:a16="http://schemas.microsoft.com/office/drawing/2014/main" id="{2DCA2A82-5757-4589-A8F1-756A5B05A082}"/>
              </a:ext>
            </a:extLst>
          </p:cNvPr>
          <p:cNvSpPr>
            <a:spLocks noGrp="1"/>
          </p:cNvSpPr>
          <p:nvPr>
            <p:ph type="sldNum" sz="quarter" idx="10"/>
          </p:nvPr>
        </p:nvSpPr>
        <p:spPr/>
        <p:txBody>
          <a:bodyPr/>
          <a:lstStyle/>
          <a:p>
            <a:fld id="{D07D4089-40B5-457D-927F-16367A53BB79}" type="slidenum">
              <a:rPr lang="en-US" smtClean="0"/>
              <a:pPr/>
              <a:t>‹#›</a:t>
            </a:fld>
            <a:endParaRPr lang="en-US" dirty="0"/>
          </a:p>
        </p:txBody>
      </p:sp>
      <p:sp>
        <p:nvSpPr>
          <p:cNvPr id="14" name="Title 13">
            <a:extLst>
              <a:ext uri="{FF2B5EF4-FFF2-40B4-BE49-F238E27FC236}">
                <a16:creationId xmlns:a16="http://schemas.microsoft.com/office/drawing/2014/main" id="{91BB1EF4-1C2D-4723-B7CA-A37E34C607F2}"/>
              </a:ext>
            </a:extLst>
          </p:cNvPr>
          <p:cNvSpPr>
            <a:spLocks noGrp="1"/>
          </p:cNvSpPr>
          <p:nvPr>
            <p:ph type="title"/>
          </p:nvPr>
        </p:nvSpPr>
        <p:spPr/>
        <p:txBody>
          <a:bodyPr/>
          <a:lstStyle/>
          <a:p>
            <a:r>
              <a:rPr lang="en-US"/>
              <a:t>Click to edit Master title style</a:t>
            </a:r>
          </a:p>
        </p:txBody>
      </p:sp>
      <p:sp>
        <p:nvSpPr>
          <p:cNvPr id="7" name="Text Placeholder 16">
            <a:extLst>
              <a:ext uri="{FF2B5EF4-FFF2-40B4-BE49-F238E27FC236}">
                <a16:creationId xmlns:a16="http://schemas.microsoft.com/office/drawing/2014/main" id="{1891C077-91FC-4346-AA9E-C95AFD8AE9DC}"/>
              </a:ext>
            </a:extLst>
          </p:cNvPr>
          <p:cNvSpPr>
            <a:spLocks noGrp="1"/>
          </p:cNvSpPr>
          <p:nvPr>
            <p:ph type="body" sz="quarter" idx="11"/>
          </p:nvPr>
        </p:nvSpPr>
        <p:spPr>
          <a:xfrm>
            <a:off x="1792288" y="4727575"/>
            <a:ext cx="5486400" cy="639764"/>
          </a:xfrm>
        </p:spPr>
        <p:txBody>
          <a:bodyPr anchor="ctr">
            <a:normAutofit/>
          </a:bodyPr>
          <a:lstStyle>
            <a:lvl1pPr marL="0" indent="0">
              <a:buNone/>
              <a:defRPr sz="2000" b="1"/>
            </a:lvl1pPr>
          </a:lstStyle>
          <a:p>
            <a:pPr lvl="0"/>
            <a:endParaRPr lang="en-US" dirty="0"/>
          </a:p>
        </p:txBody>
      </p:sp>
      <p:pic>
        <p:nvPicPr>
          <p:cNvPr id="8" name="Picture 7" descr="12652_SAMHSA_LogoRedesign_FINAL.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15237" y="6273457"/>
            <a:ext cx="1071567" cy="508344"/>
          </a:xfrm>
          <a:prstGeom prst="rect">
            <a:avLst/>
          </a:prstGeom>
        </p:spPr>
      </p:pic>
    </p:spTree>
    <p:extLst>
      <p:ext uri="{BB962C8B-B14F-4D97-AF65-F5344CB8AC3E}">
        <p14:creationId xmlns:p14="http://schemas.microsoft.com/office/powerpoint/2010/main" val="3224170468"/>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13" name="Picture Placeholder 12">
            <a:extLst>
              <a:ext uri="{FF2B5EF4-FFF2-40B4-BE49-F238E27FC236}">
                <a16:creationId xmlns:a16="http://schemas.microsoft.com/office/drawing/2014/main" id="{75A6BCC9-8AF3-4028-BDF8-D4FFB58A42B3}"/>
              </a:ext>
            </a:extLst>
          </p:cNvPr>
          <p:cNvSpPr>
            <a:spLocks noGrp="1"/>
          </p:cNvSpPr>
          <p:nvPr>
            <p:ph type="pic" sz="quarter" idx="10"/>
          </p:nvPr>
        </p:nvSpPr>
        <p:spPr>
          <a:xfrm>
            <a:off x="-1" y="767950"/>
            <a:ext cx="9143999" cy="5358215"/>
          </a:xfrm>
        </p:spPr>
        <p:txBody>
          <a:bodyPr/>
          <a:lstStyle>
            <a:lvl1pPr>
              <a:defRPr/>
            </a:lvl1pPr>
          </a:lstStyle>
          <a:p>
            <a:endParaRPr lang="en-US" dirty="0"/>
          </a:p>
        </p:txBody>
      </p:sp>
      <p:sp>
        <p:nvSpPr>
          <p:cNvPr id="16" name="Slide Number Placeholder 15">
            <a:extLst>
              <a:ext uri="{FF2B5EF4-FFF2-40B4-BE49-F238E27FC236}">
                <a16:creationId xmlns:a16="http://schemas.microsoft.com/office/drawing/2014/main" id="{BD372029-2B7F-4130-AA67-E3A2F31228C1}"/>
              </a:ext>
            </a:extLst>
          </p:cNvPr>
          <p:cNvSpPr>
            <a:spLocks noGrp="1"/>
          </p:cNvSpPr>
          <p:nvPr>
            <p:ph type="sldNum" sz="quarter" idx="11"/>
          </p:nvPr>
        </p:nvSpPr>
        <p:spPr/>
        <p:txBody>
          <a:bodyPr/>
          <a:lstStyle/>
          <a:p>
            <a:fld id="{D07D4089-40B5-457D-927F-16367A53BB79}" type="slidenum">
              <a:rPr lang="en-US" smtClean="0"/>
              <a:pPr/>
              <a:t>‹#›</a:t>
            </a:fld>
            <a:endParaRPr lang="en-US" dirty="0"/>
          </a:p>
        </p:txBody>
      </p:sp>
      <p:sp>
        <p:nvSpPr>
          <p:cNvPr id="17" name="Title 16">
            <a:extLst>
              <a:ext uri="{FF2B5EF4-FFF2-40B4-BE49-F238E27FC236}">
                <a16:creationId xmlns:a16="http://schemas.microsoft.com/office/drawing/2014/main" id="{A7004BCD-CA72-4E23-A58E-023F89FC5352}"/>
              </a:ext>
            </a:extLst>
          </p:cNvPr>
          <p:cNvSpPr>
            <a:spLocks noGrp="1"/>
          </p:cNvSpPr>
          <p:nvPr>
            <p:ph type="title"/>
          </p:nvPr>
        </p:nvSpPr>
        <p:spPr/>
        <p:txBody>
          <a:bodyPr/>
          <a:lstStyle/>
          <a:p>
            <a:r>
              <a:rPr lang="en-US"/>
              <a:t>Click to edit Master title style</a:t>
            </a:r>
          </a:p>
        </p:txBody>
      </p:sp>
      <p:pic>
        <p:nvPicPr>
          <p:cNvPr id="6" name="Picture 5" descr="12652_SAMHSA_LogoRedesign_FINAL.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15237" y="6273457"/>
            <a:ext cx="1071567" cy="508344"/>
          </a:xfrm>
          <a:prstGeom prst="rect">
            <a:avLst/>
          </a:prstGeom>
        </p:spPr>
      </p:pic>
    </p:spTree>
    <p:extLst>
      <p:ext uri="{BB962C8B-B14F-4D97-AF65-F5344CB8AC3E}">
        <p14:creationId xmlns:p14="http://schemas.microsoft.com/office/powerpoint/2010/main" val="133375993"/>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Agenda" userDrawn="1">
  <p:cSld name="Agenda">
    <p:spTree>
      <p:nvGrpSpPr>
        <p:cNvPr id="1" name="Shape 76"/>
        <p:cNvGrpSpPr/>
        <p:nvPr/>
      </p:nvGrpSpPr>
      <p:grpSpPr>
        <a:xfrm>
          <a:off x="0" y="0"/>
          <a:ext cx="0" cy="0"/>
          <a:chOff x="0" y="0"/>
          <a:chExt cx="0" cy="0"/>
        </a:xfrm>
      </p:grpSpPr>
      <p:sp>
        <p:nvSpPr>
          <p:cNvPr id="9" name="Google Shape;90;p18"/>
          <p:cNvSpPr txBox="1">
            <a:spLocks noGrp="1"/>
          </p:cNvSpPr>
          <p:nvPr>
            <p:ph type="body" idx="13"/>
          </p:nvPr>
        </p:nvSpPr>
        <p:spPr>
          <a:xfrm>
            <a:off x="914400" y="1446023"/>
            <a:ext cx="5486400" cy="5242560"/>
          </a:xfrm>
          <a:prstGeom prst="rect">
            <a:avLst/>
          </a:prstGeom>
          <a:noFill/>
        </p:spPr>
        <p:txBody>
          <a:bodyPr spcFirstLastPara="1" wrap="square" lIns="94800" tIns="94800" rIns="94800" bIns="94800" anchor="t" anchorCtr="0">
            <a:noAutofit/>
          </a:bodyPr>
          <a:lstStyle>
            <a:lvl1pPr marL="304792" lvl="0" indent="-304792" rtl="0">
              <a:lnSpc>
                <a:spcPct val="100000"/>
              </a:lnSpc>
              <a:spcBef>
                <a:spcPts val="0"/>
              </a:spcBef>
              <a:spcAft>
                <a:spcPts val="800"/>
              </a:spcAft>
              <a:buClr>
                <a:srgbClr val="434343"/>
              </a:buClr>
              <a:buSzPts val="1600"/>
              <a:buChar char="●"/>
              <a:defRPr sz="2133" b="0">
                <a:solidFill>
                  <a:srgbClr val="434343"/>
                </a:solidFill>
              </a:defRPr>
            </a:lvl1pPr>
            <a:lvl2pPr marL="304792" lvl="1" indent="0" rtl="0">
              <a:lnSpc>
                <a:spcPct val="100000"/>
              </a:lnSpc>
              <a:spcBef>
                <a:spcPts val="0"/>
              </a:spcBef>
              <a:spcAft>
                <a:spcPts val="800"/>
              </a:spcAft>
              <a:buClr>
                <a:srgbClr val="434343"/>
              </a:buClr>
              <a:buSzPts val="1500"/>
              <a:buNone/>
              <a:defRPr>
                <a:solidFill>
                  <a:srgbClr val="434343"/>
                </a:solidFill>
              </a:defRPr>
            </a:lvl2pPr>
            <a:lvl3pPr marL="914377" lvl="2" indent="-304792" rtl="0">
              <a:lnSpc>
                <a:spcPct val="100000"/>
              </a:lnSpc>
              <a:spcBef>
                <a:spcPts val="0"/>
              </a:spcBef>
              <a:spcAft>
                <a:spcPts val="800"/>
              </a:spcAft>
              <a:buClr>
                <a:srgbClr val="434343"/>
              </a:buClr>
              <a:buSzPts val="1200"/>
              <a:buChar char="■"/>
              <a:defRPr sz="1600">
                <a:solidFill>
                  <a:srgbClr val="434343"/>
                </a:solidFill>
              </a:defRPr>
            </a:lvl3pPr>
            <a:lvl4pPr marL="2438035" lvl="3" indent="-406341" rtl="0">
              <a:spcBef>
                <a:spcPts val="2133"/>
              </a:spcBef>
              <a:spcAft>
                <a:spcPts val="0"/>
              </a:spcAft>
              <a:buClr>
                <a:srgbClr val="434343"/>
              </a:buClr>
              <a:buSzPts val="1200"/>
              <a:buChar char="●"/>
              <a:defRPr sz="1600">
                <a:solidFill>
                  <a:srgbClr val="434343"/>
                </a:solidFill>
              </a:defRPr>
            </a:lvl4pPr>
            <a:lvl5pPr marL="3047544" lvl="4" indent="-406341" rtl="0">
              <a:spcBef>
                <a:spcPts val="2133"/>
              </a:spcBef>
              <a:spcAft>
                <a:spcPts val="0"/>
              </a:spcAft>
              <a:buClr>
                <a:srgbClr val="434343"/>
              </a:buClr>
              <a:buSzPts val="1200"/>
              <a:buChar char="○"/>
              <a:defRPr sz="1600">
                <a:solidFill>
                  <a:srgbClr val="434343"/>
                </a:solidFill>
              </a:defRPr>
            </a:lvl5pPr>
            <a:lvl6pPr marL="3657053" lvl="5" indent="-440202" rtl="0">
              <a:spcBef>
                <a:spcPts val="2133"/>
              </a:spcBef>
              <a:spcAft>
                <a:spcPts val="0"/>
              </a:spcAft>
              <a:buClr>
                <a:srgbClr val="434343"/>
              </a:buClr>
              <a:buSzPts val="1600"/>
              <a:buChar char="■"/>
              <a:defRPr sz="2133">
                <a:solidFill>
                  <a:srgbClr val="434343"/>
                </a:solidFill>
              </a:defRPr>
            </a:lvl6pPr>
            <a:lvl7pPr marL="4266561" lvl="6" indent="-431737" rtl="0">
              <a:spcBef>
                <a:spcPts val="2133"/>
              </a:spcBef>
              <a:spcAft>
                <a:spcPts val="0"/>
              </a:spcAft>
              <a:buClr>
                <a:srgbClr val="434343"/>
              </a:buClr>
              <a:buSzPts val="1500"/>
              <a:buChar char="●"/>
              <a:defRPr>
                <a:solidFill>
                  <a:srgbClr val="434343"/>
                </a:solidFill>
              </a:defRPr>
            </a:lvl7pPr>
            <a:lvl8pPr marL="4876069" lvl="7" indent="-406341" rtl="0">
              <a:spcBef>
                <a:spcPts val="2133"/>
              </a:spcBef>
              <a:spcAft>
                <a:spcPts val="0"/>
              </a:spcAft>
              <a:buClr>
                <a:srgbClr val="434343"/>
              </a:buClr>
              <a:buSzPts val="1200"/>
              <a:buChar char="○"/>
              <a:defRPr sz="1600" b="0">
                <a:solidFill>
                  <a:srgbClr val="434343"/>
                </a:solidFill>
              </a:defRPr>
            </a:lvl8pPr>
            <a:lvl9pPr marL="5485578" lvl="8" indent="-440202" rtl="0">
              <a:spcBef>
                <a:spcPts val="2133"/>
              </a:spcBef>
              <a:spcAft>
                <a:spcPts val="2133"/>
              </a:spcAft>
              <a:buClr>
                <a:srgbClr val="434343"/>
              </a:buClr>
              <a:buSzPts val="1600"/>
              <a:buChar char="■"/>
              <a:defRPr sz="2133">
                <a:solidFill>
                  <a:srgbClr val="434343"/>
                </a:solidFill>
              </a:defRPr>
            </a:lvl9pPr>
          </a:lstStyle>
          <a:p>
            <a:endParaRPr lang="en-US" dirty="0"/>
          </a:p>
        </p:txBody>
      </p:sp>
      <p:sp>
        <p:nvSpPr>
          <p:cNvPr id="81" name="Google Shape;81;p16"/>
          <p:cNvSpPr txBox="1">
            <a:spLocks noGrp="1"/>
          </p:cNvSpPr>
          <p:nvPr>
            <p:ph type="sldNum" idx="12"/>
          </p:nvPr>
        </p:nvSpPr>
        <p:spPr>
          <a:xfrm>
            <a:off x="7680911" y="6248119"/>
            <a:ext cx="548700" cy="524800"/>
          </a:xfrm>
          <a:prstGeom prst="rect">
            <a:avLst/>
          </a:prstGeom>
          <a:solidFill>
            <a:schemeClr val="tx2"/>
          </a:solidFill>
        </p:spPr>
        <p:txBody>
          <a:bodyPr spcFirstLastPara="1" wrap="square" lIns="94800" tIns="94800" rIns="94800" bIns="94800" anchor="ctr" anchorCtr="0">
            <a:noAutofit/>
          </a:bodyPr>
          <a:lstStyle>
            <a:lvl1pPr lvl="0" rtl="0">
              <a:buNone/>
              <a:defRPr>
                <a:solidFill>
                  <a:schemeClr val="accent6"/>
                </a:solidFill>
                <a:latin typeface="Proxima Nova Semibold"/>
                <a:ea typeface="Proxima Nova Semibold"/>
                <a:cs typeface="Proxima Nova Semibold"/>
                <a:sym typeface="Proxima Nova Semibold"/>
              </a:defRPr>
            </a:lvl1pPr>
            <a:lvl2pPr lvl="1" rtl="0">
              <a:buNone/>
              <a:defRPr>
                <a:solidFill>
                  <a:srgbClr val="36B77D"/>
                </a:solidFill>
                <a:latin typeface="Proxima Nova Semibold"/>
                <a:ea typeface="Proxima Nova Semibold"/>
                <a:cs typeface="Proxima Nova Semibold"/>
                <a:sym typeface="Proxima Nova Semibold"/>
              </a:defRPr>
            </a:lvl2pPr>
            <a:lvl3pPr lvl="2" rtl="0">
              <a:buNone/>
              <a:defRPr>
                <a:solidFill>
                  <a:srgbClr val="36B77D"/>
                </a:solidFill>
                <a:latin typeface="Proxima Nova Semibold"/>
                <a:ea typeface="Proxima Nova Semibold"/>
                <a:cs typeface="Proxima Nova Semibold"/>
                <a:sym typeface="Proxima Nova Semibold"/>
              </a:defRPr>
            </a:lvl3pPr>
            <a:lvl4pPr lvl="3" rtl="0">
              <a:buNone/>
              <a:defRPr>
                <a:solidFill>
                  <a:srgbClr val="36B77D"/>
                </a:solidFill>
                <a:latin typeface="Proxima Nova Semibold"/>
                <a:ea typeface="Proxima Nova Semibold"/>
                <a:cs typeface="Proxima Nova Semibold"/>
                <a:sym typeface="Proxima Nova Semibold"/>
              </a:defRPr>
            </a:lvl4pPr>
            <a:lvl5pPr lvl="4" rtl="0">
              <a:buNone/>
              <a:defRPr>
                <a:solidFill>
                  <a:srgbClr val="36B77D"/>
                </a:solidFill>
                <a:latin typeface="Proxima Nova Semibold"/>
                <a:ea typeface="Proxima Nova Semibold"/>
                <a:cs typeface="Proxima Nova Semibold"/>
                <a:sym typeface="Proxima Nova Semibold"/>
              </a:defRPr>
            </a:lvl5pPr>
            <a:lvl6pPr lvl="5" rtl="0">
              <a:buNone/>
              <a:defRPr>
                <a:solidFill>
                  <a:srgbClr val="36B77D"/>
                </a:solidFill>
                <a:latin typeface="Proxima Nova Semibold"/>
                <a:ea typeface="Proxima Nova Semibold"/>
                <a:cs typeface="Proxima Nova Semibold"/>
                <a:sym typeface="Proxima Nova Semibold"/>
              </a:defRPr>
            </a:lvl6pPr>
            <a:lvl7pPr lvl="6" rtl="0">
              <a:buNone/>
              <a:defRPr>
                <a:solidFill>
                  <a:srgbClr val="36B77D"/>
                </a:solidFill>
                <a:latin typeface="Proxima Nova Semibold"/>
                <a:ea typeface="Proxima Nova Semibold"/>
                <a:cs typeface="Proxima Nova Semibold"/>
                <a:sym typeface="Proxima Nova Semibold"/>
              </a:defRPr>
            </a:lvl7pPr>
            <a:lvl8pPr lvl="7" rtl="0">
              <a:buNone/>
              <a:defRPr>
                <a:solidFill>
                  <a:srgbClr val="36B77D"/>
                </a:solidFill>
                <a:latin typeface="Proxima Nova Semibold"/>
                <a:ea typeface="Proxima Nova Semibold"/>
                <a:cs typeface="Proxima Nova Semibold"/>
                <a:sym typeface="Proxima Nova Semibold"/>
              </a:defRPr>
            </a:lvl8pPr>
            <a:lvl9pPr lvl="8" rtl="0">
              <a:buNone/>
              <a:defRPr>
                <a:solidFill>
                  <a:srgbClr val="36B77D"/>
                </a:solidFill>
                <a:latin typeface="Proxima Nova Semibold"/>
                <a:ea typeface="Proxima Nova Semibold"/>
                <a:cs typeface="Proxima Nova Semibold"/>
                <a:sym typeface="Proxima Nova Semibold"/>
              </a:defRPr>
            </a:lvl9pPr>
          </a:lstStyle>
          <a:p>
            <a:fld id="{00000000-1234-1234-1234-123412341234}" type="slidenum">
              <a:rPr lang="en" smtClean="0"/>
              <a:pPr/>
              <a:t>‹#›</a:t>
            </a:fld>
            <a:endParaRPr lang="en" dirty="0"/>
          </a:p>
        </p:txBody>
      </p:sp>
      <p:sp>
        <p:nvSpPr>
          <p:cNvPr id="77" name="Google Shape;77;p16"/>
          <p:cNvSpPr txBox="1">
            <a:spLocks noGrp="1"/>
          </p:cNvSpPr>
          <p:nvPr>
            <p:ph type="title"/>
          </p:nvPr>
        </p:nvSpPr>
        <p:spPr>
          <a:xfrm>
            <a:off x="914400" y="390167"/>
            <a:ext cx="7315200" cy="763600"/>
          </a:xfrm>
          <a:prstGeom prst="rect">
            <a:avLst/>
          </a:prstGeom>
        </p:spPr>
        <p:txBody>
          <a:bodyPr spcFirstLastPara="1" wrap="square" lIns="94800" tIns="94800" rIns="94800" bIns="94800" anchor="t" anchorCtr="0">
            <a:noAutofit/>
          </a:bodyPr>
          <a:lstStyle>
            <a:lvl1pPr lvl="0" rtl="0">
              <a:spcBef>
                <a:spcPts val="0"/>
              </a:spcBef>
              <a:spcAft>
                <a:spcPts val="0"/>
              </a:spcAft>
              <a:buNone/>
              <a:defRPr>
                <a:solidFill>
                  <a:schemeClr val="accent6"/>
                </a:solidFill>
                <a:latin typeface="Proxima Nova Extrabold"/>
                <a:ea typeface="Proxima Nova Extrabold"/>
                <a:cs typeface="Proxima Nova Extrabold"/>
                <a:sym typeface="Proxima Nova Extra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dirty="0"/>
          </a:p>
        </p:txBody>
      </p:sp>
      <p:sp>
        <p:nvSpPr>
          <p:cNvPr id="80" name="Google Shape;80;p16"/>
          <p:cNvSpPr/>
          <p:nvPr/>
        </p:nvSpPr>
        <p:spPr>
          <a:xfrm>
            <a:off x="0" y="6801403"/>
            <a:ext cx="9144000" cy="68000"/>
          </a:xfrm>
          <a:prstGeom prst="rect">
            <a:avLst/>
          </a:prstGeom>
          <a:solidFill>
            <a:schemeClr val="accent6"/>
          </a:solidFill>
          <a:ln>
            <a:noFill/>
          </a:ln>
        </p:spPr>
        <p:txBody>
          <a:bodyPr spcFirstLastPara="1" wrap="square" lIns="126400" tIns="126400" rIns="126400" bIns="126400" anchor="ctr" anchorCtr="0">
            <a:noAutofit/>
          </a:bodyPr>
          <a:lstStyle/>
          <a:p>
            <a:pPr marL="0" lvl="0" indent="0" algn="l" rtl="0">
              <a:spcBef>
                <a:spcPts val="0"/>
              </a:spcBef>
              <a:spcAft>
                <a:spcPts val="0"/>
              </a:spcAft>
              <a:buNone/>
            </a:pPr>
            <a:endParaRPr sz="1867"/>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3773" y="5871690"/>
            <a:ext cx="821903" cy="776241"/>
          </a:xfrm>
          <a:prstGeom prst="rect">
            <a:avLst/>
          </a:prstGeom>
        </p:spPr>
      </p:pic>
    </p:spTree>
    <p:extLst>
      <p:ext uri="{BB962C8B-B14F-4D97-AF65-F5344CB8AC3E}">
        <p14:creationId xmlns:p14="http://schemas.microsoft.com/office/powerpoint/2010/main" val="24502990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21"/>
        <p:cNvGrpSpPr/>
        <p:nvPr/>
      </p:nvGrpSpPr>
      <p:grpSpPr>
        <a:xfrm>
          <a:off x="0" y="0"/>
          <a:ext cx="0" cy="0"/>
          <a:chOff x="0" y="0"/>
          <a:chExt cx="0" cy="0"/>
        </a:xfrm>
      </p:grpSpPr>
      <p:sp>
        <p:nvSpPr>
          <p:cNvPr id="22" name="Google Shape;22;p4"/>
          <p:cNvSpPr txBox="1">
            <a:spLocks noGrp="1"/>
          </p:cNvSpPr>
          <p:nvPr>
            <p:ph type="body" idx="1"/>
          </p:nvPr>
        </p:nvSpPr>
        <p:spPr>
          <a:xfrm>
            <a:off x="311700" y="1536633"/>
            <a:ext cx="8520600" cy="4555200"/>
          </a:xfrm>
          <a:prstGeom prst="rect">
            <a:avLst/>
          </a:prstGeom>
        </p:spPr>
        <p:txBody>
          <a:bodyPr spcFirstLastPara="1" wrap="square" lIns="91425" tIns="91425" rIns="91425" bIns="91425" anchor="t" anchorCtr="0">
            <a:noAutofit/>
          </a:bodyPr>
          <a:lstStyle>
            <a:lvl1pPr marL="609509" lvl="0" indent="-440202" rtl="0">
              <a:spcBef>
                <a:spcPts val="0"/>
              </a:spcBef>
              <a:spcAft>
                <a:spcPts val="0"/>
              </a:spcAft>
              <a:buClr>
                <a:srgbClr val="626262"/>
              </a:buClr>
              <a:buSzPts val="1600"/>
              <a:buChar char="●"/>
              <a:defRPr sz="2133" b="1">
                <a:solidFill>
                  <a:srgbClr val="626262"/>
                </a:solidFill>
              </a:defRPr>
            </a:lvl1pPr>
            <a:lvl2pPr marL="1219018" lvl="1" indent="-423271" rtl="0">
              <a:spcBef>
                <a:spcPts val="2133"/>
              </a:spcBef>
              <a:spcAft>
                <a:spcPts val="0"/>
              </a:spcAft>
              <a:buClr>
                <a:srgbClr val="626262"/>
              </a:buClr>
              <a:buSzPts val="1400"/>
              <a:buChar char="○"/>
              <a:defRPr>
                <a:solidFill>
                  <a:srgbClr val="626262"/>
                </a:solidFill>
              </a:defRPr>
            </a:lvl2pPr>
            <a:lvl3pPr marL="1828528" lvl="2" indent="-406341" rtl="0">
              <a:spcBef>
                <a:spcPts val="2133"/>
              </a:spcBef>
              <a:spcAft>
                <a:spcPts val="0"/>
              </a:spcAft>
              <a:buClr>
                <a:srgbClr val="626262"/>
              </a:buClr>
              <a:buSzPts val="1200"/>
              <a:buFont typeface="Proxima Nova Semibold"/>
              <a:buChar char="■"/>
              <a:defRPr sz="1600">
                <a:solidFill>
                  <a:srgbClr val="626262"/>
                </a:solidFill>
                <a:latin typeface="Proxima Nova Semibold"/>
                <a:ea typeface="Proxima Nova Semibold"/>
                <a:cs typeface="Proxima Nova Semibold"/>
                <a:sym typeface="Proxima Nova Semibold"/>
              </a:defRPr>
            </a:lvl3pPr>
            <a:lvl4pPr marL="2438035" lvl="3" indent="-397875" rtl="0">
              <a:spcBef>
                <a:spcPts val="2133"/>
              </a:spcBef>
              <a:spcAft>
                <a:spcPts val="0"/>
              </a:spcAft>
              <a:buClr>
                <a:srgbClr val="626262"/>
              </a:buClr>
              <a:buSzPts val="1100"/>
              <a:buChar char="●"/>
              <a:defRPr sz="1467">
                <a:solidFill>
                  <a:srgbClr val="626262"/>
                </a:solidFill>
              </a:defRPr>
            </a:lvl4pPr>
            <a:lvl5pPr marL="3047544" lvl="4" indent="-406341" rtl="0">
              <a:spcBef>
                <a:spcPts val="2133"/>
              </a:spcBef>
              <a:spcAft>
                <a:spcPts val="0"/>
              </a:spcAft>
              <a:buClr>
                <a:srgbClr val="626262"/>
              </a:buClr>
              <a:buSzPts val="1200"/>
              <a:buChar char="○"/>
              <a:defRPr sz="1600">
                <a:solidFill>
                  <a:srgbClr val="626262"/>
                </a:solidFill>
              </a:defRPr>
            </a:lvl5pPr>
            <a:lvl6pPr marL="3657053" lvl="5" indent="-440202" rtl="0">
              <a:spcBef>
                <a:spcPts val="2133"/>
              </a:spcBef>
              <a:spcAft>
                <a:spcPts val="0"/>
              </a:spcAft>
              <a:buClr>
                <a:srgbClr val="626262"/>
              </a:buClr>
              <a:buSzPts val="1600"/>
              <a:buChar char="■"/>
              <a:defRPr sz="2133">
                <a:solidFill>
                  <a:srgbClr val="626262"/>
                </a:solidFill>
              </a:defRPr>
            </a:lvl6pPr>
            <a:lvl7pPr marL="4266561" lvl="6" indent="-423271" rtl="0">
              <a:spcBef>
                <a:spcPts val="2133"/>
              </a:spcBef>
              <a:spcAft>
                <a:spcPts val="0"/>
              </a:spcAft>
              <a:buClr>
                <a:srgbClr val="626262"/>
              </a:buClr>
              <a:buSzPts val="1400"/>
              <a:buFont typeface="Proxima Nova Semibold"/>
              <a:buChar char="●"/>
              <a:defRPr>
                <a:solidFill>
                  <a:srgbClr val="626262"/>
                </a:solidFill>
                <a:latin typeface="Proxima Nova Semibold"/>
                <a:ea typeface="Proxima Nova Semibold"/>
                <a:cs typeface="Proxima Nova Semibold"/>
                <a:sym typeface="Proxima Nova Semibold"/>
              </a:defRPr>
            </a:lvl7pPr>
            <a:lvl8pPr marL="4876069" lvl="7" indent="-406341" rtl="0">
              <a:spcBef>
                <a:spcPts val="2133"/>
              </a:spcBef>
              <a:spcAft>
                <a:spcPts val="0"/>
              </a:spcAft>
              <a:buClr>
                <a:srgbClr val="626262"/>
              </a:buClr>
              <a:buSzPts val="1200"/>
              <a:buChar char="○"/>
              <a:defRPr sz="1600" b="1">
                <a:solidFill>
                  <a:srgbClr val="626262"/>
                </a:solidFill>
              </a:defRPr>
            </a:lvl8pPr>
            <a:lvl9pPr marL="5485578" lvl="8" indent="-440202" rtl="0">
              <a:spcBef>
                <a:spcPts val="2133"/>
              </a:spcBef>
              <a:spcAft>
                <a:spcPts val="2133"/>
              </a:spcAft>
              <a:buClr>
                <a:srgbClr val="626262"/>
              </a:buClr>
              <a:buSzPts val="1600"/>
              <a:buChar char="■"/>
              <a:defRPr sz="2133">
                <a:solidFill>
                  <a:srgbClr val="626262"/>
                </a:solidFill>
              </a:defRPr>
            </a:lvl9pPr>
          </a:lstStyle>
          <a:p>
            <a:endParaRPr dirty="0"/>
          </a:p>
        </p:txBody>
      </p:sp>
      <p:sp>
        <p:nvSpPr>
          <p:cNvPr id="23" name="Google Shape;23;p4"/>
          <p:cNvSpPr txBox="1">
            <a:spLocks noGrp="1"/>
          </p:cNvSpPr>
          <p:nvPr>
            <p:ph type="sldNum" idx="12"/>
          </p:nvPr>
        </p:nvSpPr>
        <p:spPr>
          <a:xfrm>
            <a:off x="8472459" y="6319223"/>
            <a:ext cx="548700" cy="524800"/>
          </a:xfrm>
          <a:prstGeom prst="rect">
            <a:avLst/>
          </a:prstGeom>
        </p:spPr>
        <p:txBody>
          <a:bodyPr spcFirstLastPara="1" wrap="square" lIns="91425" tIns="91425" rIns="91425" bIns="91425" anchor="ctr" anchorCtr="0">
            <a:noAutofit/>
          </a:bodyPr>
          <a:lstStyle>
            <a:lvl1pPr lvl="0" rtl="0">
              <a:buNone/>
              <a:defRPr>
                <a:latin typeface="Proxima Nova"/>
                <a:ea typeface="Proxima Nova"/>
                <a:cs typeface="Proxima Nova"/>
                <a:sym typeface="Proxima Nova"/>
              </a:defRPr>
            </a:lvl1pPr>
            <a:lvl2pPr lvl="1" rtl="0">
              <a:buNone/>
              <a:defRPr>
                <a:latin typeface="Proxima Nova"/>
                <a:ea typeface="Proxima Nova"/>
                <a:cs typeface="Proxima Nova"/>
                <a:sym typeface="Proxima Nova"/>
              </a:defRPr>
            </a:lvl2pPr>
            <a:lvl3pPr lvl="2" rtl="0">
              <a:buNone/>
              <a:defRPr>
                <a:latin typeface="Proxima Nova"/>
                <a:ea typeface="Proxima Nova"/>
                <a:cs typeface="Proxima Nova"/>
                <a:sym typeface="Proxima Nova"/>
              </a:defRPr>
            </a:lvl3pPr>
            <a:lvl4pPr lvl="3" rtl="0">
              <a:buNone/>
              <a:defRPr>
                <a:latin typeface="Proxima Nova"/>
                <a:ea typeface="Proxima Nova"/>
                <a:cs typeface="Proxima Nova"/>
                <a:sym typeface="Proxima Nova"/>
              </a:defRPr>
            </a:lvl4pPr>
            <a:lvl5pPr lvl="4" rtl="0">
              <a:buNone/>
              <a:defRPr>
                <a:latin typeface="Proxima Nova"/>
                <a:ea typeface="Proxima Nova"/>
                <a:cs typeface="Proxima Nova"/>
                <a:sym typeface="Proxima Nova"/>
              </a:defRPr>
            </a:lvl5pPr>
            <a:lvl6pPr lvl="5" rtl="0">
              <a:buNone/>
              <a:defRPr>
                <a:latin typeface="Proxima Nova"/>
                <a:ea typeface="Proxima Nova"/>
                <a:cs typeface="Proxima Nova"/>
                <a:sym typeface="Proxima Nova"/>
              </a:defRPr>
            </a:lvl6pPr>
            <a:lvl7pPr lvl="6" rtl="0">
              <a:buNone/>
              <a:defRPr>
                <a:latin typeface="Proxima Nova"/>
                <a:ea typeface="Proxima Nova"/>
                <a:cs typeface="Proxima Nova"/>
                <a:sym typeface="Proxima Nova"/>
              </a:defRPr>
            </a:lvl7pPr>
            <a:lvl8pPr lvl="7" rtl="0">
              <a:buNone/>
              <a:defRPr>
                <a:latin typeface="Proxima Nova"/>
                <a:ea typeface="Proxima Nova"/>
                <a:cs typeface="Proxima Nova"/>
                <a:sym typeface="Proxima Nova"/>
              </a:defRPr>
            </a:lvl8pPr>
            <a:lvl9pPr lvl="8" rtl="0">
              <a:buNone/>
              <a:defRPr>
                <a:latin typeface="Proxima Nova"/>
                <a:ea typeface="Proxima Nova"/>
                <a:cs typeface="Proxima Nova"/>
                <a:sym typeface="Proxima Nova"/>
              </a:defRPr>
            </a:lvl9pPr>
          </a:lstStyle>
          <a:p>
            <a:fld id="{00000000-1234-1234-1234-123412341234}" type="slidenum">
              <a:rPr lang="en" smtClean="0"/>
              <a:pPr/>
              <a:t>‹#›</a:t>
            </a:fld>
            <a:endParaRPr lang="en"/>
          </a:p>
        </p:txBody>
      </p:sp>
      <p:sp>
        <p:nvSpPr>
          <p:cNvPr id="25" name="Google Shape;25;p4"/>
          <p:cNvSpPr txBox="1">
            <a:spLocks noGrp="1"/>
          </p:cNvSpPr>
          <p:nvPr>
            <p:ph type="title"/>
          </p:nvPr>
        </p:nvSpPr>
        <p:spPr>
          <a:xfrm>
            <a:off x="352075" y="82967"/>
            <a:ext cx="7712768" cy="7636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118762"/>
              </a:buClr>
              <a:buSzPts val="2800"/>
              <a:buNone/>
              <a:defRPr>
                <a:solidFill>
                  <a:schemeClr val="accent6"/>
                </a:solidFill>
              </a:defRPr>
            </a:lvl1pPr>
            <a:lvl2pPr lvl="1" rtl="0">
              <a:spcBef>
                <a:spcPts val="0"/>
              </a:spcBef>
              <a:spcAft>
                <a:spcPts val="0"/>
              </a:spcAft>
              <a:buClr>
                <a:srgbClr val="118762"/>
              </a:buClr>
              <a:buSzPts val="2800"/>
              <a:buNone/>
              <a:defRPr>
                <a:solidFill>
                  <a:srgbClr val="118762"/>
                </a:solidFill>
              </a:defRPr>
            </a:lvl2pPr>
            <a:lvl3pPr lvl="2" rtl="0">
              <a:spcBef>
                <a:spcPts val="0"/>
              </a:spcBef>
              <a:spcAft>
                <a:spcPts val="0"/>
              </a:spcAft>
              <a:buClr>
                <a:srgbClr val="118762"/>
              </a:buClr>
              <a:buSzPts val="2800"/>
              <a:buNone/>
              <a:defRPr>
                <a:solidFill>
                  <a:srgbClr val="118762"/>
                </a:solidFill>
              </a:defRPr>
            </a:lvl3pPr>
            <a:lvl4pPr lvl="3" rtl="0">
              <a:spcBef>
                <a:spcPts val="0"/>
              </a:spcBef>
              <a:spcAft>
                <a:spcPts val="0"/>
              </a:spcAft>
              <a:buClr>
                <a:srgbClr val="118762"/>
              </a:buClr>
              <a:buSzPts val="2800"/>
              <a:buNone/>
              <a:defRPr>
                <a:solidFill>
                  <a:srgbClr val="118762"/>
                </a:solidFill>
              </a:defRPr>
            </a:lvl4pPr>
            <a:lvl5pPr lvl="4" rtl="0">
              <a:spcBef>
                <a:spcPts val="0"/>
              </a:spcBef>
              <a:spcAft>
                <a:spcPts val="0"/>
              </a:spcAft>
              <a:buClr>
                <a:srgbClr val="118762"/>
              </a:buClr>
              <a:buSzPts val="2800"/>
              <a:buNone/>
              <a:defRPr>
                <a:solidFill>
                  <a:srgbClr val="118762"/>
                </a:solidFill>
              </a:defRPr>
            </a:lvl5pPr>
            <a:lvl6pPr lvl="5" rtl="0">
              <a:spcBef>
                <a:spcPts val="0"/>
              </a:spcBef>
              <a:spcAft>
                <a:spcPts val="0"/>
              </a:spcAft>
              <a:buClr>
                <a:srgbClr val="118762"/>
              </a:buClr>
              <a:buSzPts val="2800"/>
              <a:buNone/>
              <a:defRPr>
                <a:solidFill>
                  <a:srgbClr val="118762"/>
                </a:solidFill>
              </a:defRPr>
            </a:lvl6pPr>
            <a:lvl7pPr lvl="6" rtl="0">
              <a:spcBef>
                <a:spcPts val="0"/>
              </a:spcBef>
              <a:spcAft>
                <a:spcPts val="0"/>
              </a:spcAft>
              <a:buClr>
                <a:srgbClr val="118762"/>
              </a:buClr>
              <a:buSzPts val="2800"/>
              <a:buNone/>
              <a:defRPr>
                <a:solidFill>
                  <a:srgbClr val="118762"/>
                </a:solidFill>
              </a:defRPr>
            </a:lvl7pPr>
            <a:lvl8pPr lvl="7" rtl="0">
              <a:spcBef>
                <a:spcPts val="0"/>
              </a:spcBef>
              <a:spcAft>
                <a:spcPts val="0"/>
              </a:spcAft>
              <a:buClr>
                <a:srgbClr val="118762"/>
              </a:buClr>
              <a:buSzPts val="2800"/>
              <a:buNone/>
              <a:defRPr>
                <a:solidFill>
                  <a:srgbClr val="118762"/>
                </a:solidFill>
              </a:defRPr>
            </a:lvl8pPr>
            <a:lvl9pPr lvl="8" rtl="0">
              <a:spcBef>
                <a:spcPts val="0"/>
              </a:spcBef>
              <a:spcAft>
                <a:spcPts val="0"/>
              </a:spcAft>
              <a:buClr>
                <a:srgbClr val="118762"/>
              </a:buClr>
              <a:buSzPts val="2800"/>
              <a:buNone/>
              <a:defRPr>
                <a:solidFill>
                  <a:srgbClr val="118762"/>
                </a:solidFill>
              </a:defRPr>
            </a:lvl9pPr>
          </a:lstStyle>
          <a:p>
            <a:endParaRPr dirty="0"/>
          </a:p>
        </p:txBody>
      </p:sp>
      <p:sp>
        <p:nvSpPr>
          <p:cNvPr id="26" name="Google Shape;26;p4"/>
          <p:cNvSpPr/>
          <p:nvPr/>
        </p:nvSpPr>
        <p:spPr>
          <a:xfrm>
            <a:off x="0" y="6801403"/>
            <a:ext cx="9144000" cy="68000"/>
          </a:xfrm>
          <a:prstGeom prst="rect">
            <a:avLst/>
          </a:pr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43405" y="166948"/>
            <a:ext cx="821903" cy="776241"/>
          </a:xfrm>
          <a:prstGeom prst="rect">
            <a:avLst/>
          </a:prstGeom>
        </p:spPr>
      </p:pic>
    </p:spTree>
    <p:extLst>
      <p:ext uri="{BB962C8B-B14F-4D97-AF65-F5344CB8AC3E}">
        <p14:creationId xmlns:p14="http://schemas.microsoft.com/office/powerpoint/2010/main" val="22606897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7"/>
        <p:cNvGrpSpPr/>
        <p:nvPr/>
      </p:nvGrpSpPr>
      <p:grpSpPr>
        <a:xfrm>
          <a:off x="0" y="0"/>
          <a:ext cx="0" cy="0"/>
          <a:chOff x="0" y="0"/>
          <a:chExt cx="0" cy="0"/>
        </a:xfrm>
      </p:grpSpPr>
      <p:sp>
        <p:nvSpPr>
          <p:cNvPr id="28" name="Google Shape;28;p5"/>
          <p:cNvSpPr txBox="1">
            <a:spLocks noGrp="1"/>
          </p:cNvSpPr>
          <p:nvPr>
            <p:ph type="sldNum" idx="12"/>
          </p:nvPr>
        </p:nvSpPr>
        <p:spPr>
          <a:xfrm>
            <a:off x="8472459" y="6217623"/>
            <a:ext cx="548700" cy="5248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sp>
        <p:nvSpPr>
          <p:cNvPr id="30" name="Google Shape;30;p5"/>
          <p:cNvSpPr txBox="1">
            <a:spLocks noGrp="1"/>
          </p:cNvSpPr>
          <p:nvPr>
            <p:ph type="title"/>
          </p:nvPr>
        </p:nvSpPr>
        <p:spPr>
          <a:xfrm>
            <a:off x="352075" y="82964"/>
            <a:ext cx="6618000" cy="7636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118762"/>
              </a:buClr>
              <a:buSzPts val="2800"/>
              <a:buNone/>
              <a:defRPr>
                <a:solidFill>
                  <a:schemeClr val="accent6"/>
                </a:solidFill>
              </a:defRPr>
            </a:lvl1pPr>
            <a:lvl2pPr lvl="1" rtl="0">
              <a:spcBef>
                <a:spcPts val="0"/>
              </a:spcBef>
              <a:spcAft>
                <a:spcPts val="0"/>
              </a:spcAft>
              <a:buClr>
                <a:srgbClr val="118762"/>
              </a:buClr>
              <a:buSzPts val="2800"/>
              <a:buNone/>
              <a:defRPr>
                <a:solidFill>
                  <a:srgbClr val="118762"/>
                </a:solidFill>
              </a:defRPr>
            </a:lvl2pPr>
            <a:lvl3pPr lvl="2" rtl="0">
              <a:spcBef>
                <a:spcPts val="0"/>
              </a:spcBef>
              <a:spcAft>
                <a:spcPts val="0"/>
              </a:spcAft>
              <a:buClr>
                <a:srgbClr val="118762"/>
              </a:buClr>
              <a:buSzPts val="2800"/>
              <a:buNone/>
              <a:defRPr>
                <a:solidFill>
                  <a:srgbClr val="118762"/>
                </a:solidFill>
              </a:defRPr>
            </a:lvl3pPr>
            <a:lvl4pPr lvl="3" rtl="0">
              <a:spcBef>
                <a:spcPts val="0"/>
              </a:spcBef>
              <a:spcAft>
                <a:spcPts val="0"/>
              </a:spcAft>
              <a:buClr>
                <a:srgbClr val="118762"/>
              </a:buClr>
              <a:buSzPts val="2800"/>
              <a:buNone/>
              <a:defRPr>
                <a:solidFill>
                  <a:srgbClr val="118762"/>
                </a:solidFill>
              </a:defRPr>
            </a:lvl4pPr>
            <a:lvl5pPr lvl="4" rtl="0">
              <a:spcBef>
                <a:spcPts val="0"/>
              </a:spcBef>
              <a:spcAft>
                <a:spcPts val="0"/>
              </a:spcAft>
              <a:buClr>
                <a:srgbClr val="118762"/>
              </a:buClr>
              <a:buSzPts val="2800"/>
              <a:buNone/>
              <a:defRPr>
                <a:solidFill>
                  <a:srgbClr val="118762"/>
                </a:solidFill>
              </a:defRPr>
            </a:lvl5pPr>
            <a:lvl6pPr lvl="5" rtl="0">
              <a:spcBef>
                <a:spcPts val="0"/>
              </a:spcBef>
              <a:spcAft>
                <a:spcPts val="0"/>
              </a:spcAft>
              <a:buClr>
                <a:srgbClr val="118762"/>
              </a:buClr>
              <a:buSzPts val="2800"/>
              <a:buNone/>
              <a:defRPr>
                <a:solidFill>
                  <a:srgbClr val="118762"/>
                </a:solidFill>
              </a:defRPr>
            </a:lvl6pPr>
            <a:lvl7pPr lvl="6" rtl="0">
              <a:spcBef>
                <a:spcPts val="0"/>
              </a:spcBef>
              <a:spcAft>
                <a:spcPts val="0"/>
              </a:spcAft>
              <a:buClr>
                <a:srgbClr val="118762"/>
              </a:buClr>
              <a:buSzPts val="2800"/>
              <a:buNone/>
              <a:defRPr>
                <a:solidFill>
                  <a:srgbClr val="118762"/>
                </a:solidFill>
              </a:defRPr>
            </a:lvl7pPr>
            <a:lvl8pPr lvl="7" rtl="0">
              <a:spcBef>
                <a:spcPts val="0"/>
              </a:spcBef>
              <a:spcAft>
                <a:spcPts val="0"/>
              </a:spcAft>
              <a:buClr>
                <a:srgbClr val="118762"/>
              </a:buClr>
              <a:buSzPts val="2800"/>
              <a:buNone/>
              <a:defRPr>
                <a:solidFill>
                  <a:srgbClr val="118762"/>
                </a:solidFill>
              </a:defRPr>
            </a:lvl8pPr>
            <a:lvl9pPr lvl="8" rtl="0">
              <a:spcBef>
                <a:spcPts val="0"/>
              </a:spcBef>
              <a:spcAft>
                <a:spcPts val="0"/>
              </a:spcAft>
              <a:buClr>
                <a:srgbClr val="118762"/>
              </a:buClr>
              <a:buSzPts val="2800"/>
              <a:buNone/>
              <a:defRPr>
                <a:solidFill>
                  <a:srgbClr val="118762"/>
                </a:solidFill>
              </a:defRPr>
            </a:lvl9pPr>
          </a:lstStyle>
          <a:p>
            <a:endParaRPr dirty="0"/>
          </a:p>
        </p:txBody>
      </p:sp>
      <p:sp>
        <p:nvSpPr>
          <p:cNvPr id="31" name="Google Shape;31;p5"/>
          <p:cNvSpPr txBox="1">
            <a:spLocks noGrp="1"/>
          </p:cNvSpPr>
          <p:nvPr>
            <p:ph type="body" idx="1"/>
          </p:nvPr>
        </p:nvSpPr>
        <p:spPr>
          <a:xfrm>
            <a:off x="311703" y="1536633"/>
            <a:ext cx="3999900" cy="4555200"/>
          </a:xfrm>
          <a:prstGeom prst="rect">
            <a:avLst/>
          </a:prstGeom>
        </p:spPr>
        <p:txBody>
          <a:bodyPr spcFirstLastPara="1" wrap="square" lIns="91425" tIns="91425" rIns="91425" bIns="91425" anchor="t" anchorCtr="0">
            <a:noAutofit/>
          </a:bodyPr>
          <a:lstStyle>
            <a:lvl1pPr marL="609509" lvl="0" indent="-440202" rtl="0">
              <a:spcBef>
                <a:spcPts val="0"/>
              </a:spcBef>
              <a:spcAft>
                <a:spcPts val="0"/>
              </a:spcAft>
              <a:buSzPts val="1600"/>
              <a:buChar char="●"/>
              <a:defRPr sz="2133" b="1"/>
            </a:lvl1pPr>
            <a:lvl2pPr marL="1219018" lvl="1" indent="-423271" rtl="0">
              <a:spcBef>
                <a:spcPts val="2133"/>
              </a:spcBef>
              <a:spcAft>
                <a:spcPts val="0"/>
              </a:spcAft>
              <a:buSzPts val="1400"/>
              <a:buChar char="○"/>
              <a:defRPr/>
            </a:lvl2pPr>
            <a:lvl3pPr marL="1828528" lvl="2" indent="-406341" rtl="0">
              <a:spcBef>
                <a:spcPts val="2133"/>
              </a:spcBef>
              <a:spcAft>
                <a:spcPts val="0"/>
              </a:spcAft>
              <a:buSzPts val="1200"/>
              <a:buFont typeface="Proxima Nova Semibold"/>
              <a:buChar char="■"/>
              <a:defRPr sz="1600">
                <a:latin typeface="Proxima Nova Semibold"/>
                <a:ea typeface="Proxima Nova Semibold"/>
                <a:cs typeface="Proxima Nova Semibold"/>
                <a:sym typeface="Proxima Nova Semibold"/>
              </a:defRPr>
            </a:lvl3pPr>
            <a:lvl4pPr marL="2438035" lvl="3" indent="-397875" rtl="0">
              <a:spcBef>
                <a:spcPts val="2133"/>
              </a:spcBef>
              <a:spcAft>
                <a:spcPts val="0"/>
              </a:spcAft>
              <a:buSzPts val="1100"/>
              <a:buChar char="●"/>
              <a:defRPr sz="1467"/>
            </a:lvl4pPr>
            <a:lvl5pPr marL="3047544" lvl="4" indent="-406341" rtl="0">
              <a:spcBef>
                <a:spcPts val="2133"/>
              </a:spcBef>
              <a:spcAft>
                <a:spcPts val="0"/>
              </a:spcAft>
              <a:buSzPts val="1200"/>
              <a:buChar char="○"/>
              <a:defRPr sz="1600"/>
            </a:lvl5pPr>
            <a:lvl6pPr marL="3657053" lvl="5" indent="-440202" rtl="0">
              <a:spcBef>
                <a:spcPts val="2133"/>
              </a:spcBef>
              <a:spcAft>
                <a:spcPts val="0"/>
              </a:spcAft>
              <a:buSzPts val="1600"/>
              <a:buChar char="■"/>
              <a:defRPr sz="2133"/>
            </a:lvl6pPr>
            <a:lvl7pPr marL="4266561" lvl="6" indent="-423271" rtl="0">
              <a:spcBef>
                <a:spcPts val="2133"/>
              </a:spcBef>
              <a:spcAft>
                <a:spcPts val="0"/>
              </a:spcAft>
              <a:buSzPts val="1400"/>
              <a:buFont typeface="Proxima Nova Semibold"/>
              <a:buChar char="●"/>
              <a:defRPr>
                <a:latin typeface="Proxima Nova Semibold"/>
                <a:ea typeface="Proxima Nova Semibold"/>
                <a:cs typeface="Proxima Nova Semibold"/>
                <a:sym typeface="Proxima Nova Semibold"/>
              </a:defRPr>
            </a:lvl7pPr>
            <a:lvl8pPr marL="4876069" lvl="7" indent="-406341" rtl="0">
              <a:spcBef>
                <a:spcPts val="2133"/>
              </a:spcBef>
              <a:spcAft>
                <a:spcPts val="0"/>
              </a:spcAft>
              <a:buSzPts val="1200"/>
              <a:buChar char="○"/>
              <a:defRPr sz="1600" b="1"/>
            </a:lvl8pPr>
            <a:lvl9pPr marL="5485578" lvl="8" indent="-440202" rtl="0">
              <a:spcBef>
                <a:spcPts val="2133"/>
              </a:spcBef>
              <a:spcAft>
                <a:spcPts val="2133"/>
              </a:spcAft>
              <a:buSzPts val="1600"/>
              <a:buChar char="■"/>
              <a:defRPr sz="2133"/>
            </a:lvl9pPr>
          </a:lstStyle>
          <a:p>
            <a:endParaRPr/>
          </a:p>
        </p:txBody>
      </p:sp>
      <p:sp>
        <p:nvSpPr>
          <p:cNvPr id="32" name="Google Shape;32;p5"/>
          <p:cNvSpPr txBox="1">
            <a:spLocks noGrp="1"/>
          </p:cNvSpPr>
          <p:nvPr>
            <p:ph type="body" idx="2"/>
          </p:nvPr>
        </p:nvSpPr>
        <p:spPr>
          <a:xfrm>
            <a:off x="4832403" y="1536633"/>
            <a:ext cx="3999900" cy="4555200"/>
          </a:xfrm>
          <a:prstGeom prst="rect">
            <a:avLst/>
          </a:prstGeom>
        </p:spPr>
        <p:txBody>
          <a:bodyPr spcFirstLastPara="1" wrap="square" lIns="91425" tIns="91425" rIns="91425" bIns="91425" anchor="t" anchorCtr="0">
            <a:noAutofit/>
          </a:bodyPr>
          <a:lstStyle>
            <a:lvl1pPr marL="609509" lvl="0" indent="-440202" rtl="0">
              <a:spcBef>
                <a:spcPts val="0"/>
              </a:spcBef>
              <a:spcAft>
                <a:spcPts val="0"/>
              </a:spcAft>
              <a:buSzPts val="1600"/>
              <a:buChar char="●"/>
              <a:defRPr sz="2133" b="1"/>
            </a:lvl1pPr>
            <a:lvl2pPr marL="1219018" lvl="1" indent="-423271" rtl="0">
              <a:spcBef>
                <a:spcPts val="2133"/>
              </a:spcBef>
              <a:spcAft>
                <a:spcPts val="0"/>
              </a:spcAft>
              <a:buSzPts val="1400"/>
              <a:buChar char="○"/>
              <a:defRPr/>
            </a:lvl2pPr>
            <a:lvl3pPr marL="1828528" lvl="2" indent="-406341" rtl="0">
              <a:spcBef>
                <a:spcPts val="2133"/>
              </a:spcBef>
              <a:spcAft>
                <a:spcPts val="0"/>
              </a:spcAft>
              <a:buSzPts val="1200"/>
              <a:buFont typeface="Proxima Nova Semibold"/>
              <a:buChar char="■"/>
              <a:defRPr sz="1600">
                <a:latin typeface="Proxima Nova Semibold"/>
                <a:ea typeface="Proxima Nova Semibold"/>
                <a:cs typeface="Proxima Nova Semibold"/>
                <a:sym typeface="Proxima Nova Semibold"/>
              </a:defRPr>
            </a:lvl3pPr>
            <a:lvl4pPr marL="2438035" lvl="3" indent="-397875" rtl="0">
              <a:spcBef>
                <a:spcPts val="2133"/>
              </a:spcBef>
              <a:spcAft>
                <a:spcPts val="0"/>
              </a:spcAft>
              <a:buSzPts val="1100"/>
              <a:buChar char="●"/>
              <a:defRPr sz="1467"/>
            </a:lvl4pPr>
            <a:lvl5pPr marL="3047544" lvl="4" indent="-406341" rtl="0">
              <a:spcBef>
                <a:spcPts val="2133"/>
              </a:spcBef>
              <a:spcAft>
                <a:spcPts val="0"/>
              </a:spcAft>
              <a:buSzPts val="1200"/>
              <a:buChar char="○"/>
              <a:defRPr sz="1600"/>
            </a:lvl5pPr>
            <a:lvl6pPr marL="3657053" lvl="5" indent="-440202" rtl="0">
              <a:spcBef>
                <a:spcPts val="2133"/>
              </a:spcBef>
              <a:spcAft>
                <a:spcPts val="0"/>
              </a:spcAft>
              <a:buSzPts val="1600"/>
              <a:buChar char="■"/>
              <a:defRPr sz="2133"/>
            </a:lvl6pPr>
            <a:lvl7pPr marL="4266561" lvl="6" indent="-423271" rtl="0">
              <a:spcBef>
                <a:spcPts val="2133"/>
              </a:spcBef>
              <a:spcAft>
                <a:spcPts val="0"/>
              </a:spcAft>
              <a:buSzPts val="1400"/>
              <a:buFont typeface="Proxima Nova Semibold"/>
              <a:buChar char="●"/>
              <a:defRPr>
                <a:latin typeface="Proxima Nova Semibold"/>
                <a:ea typeface="Proxima Nova Semibold"/>
                <a:cs typeface="Proxima Nova Semibold"/>
                <a:sym typeface="Proxima Nova Semibold"/>
              </a:defRPr>
            </a:lvl7pPr>
            <a:lvl8pPr marL="4876069" lvl="7" indent="-406341" rtl="0">
              <a:spcBef>
                <a:spcPts val="2133"/>
              </a:spcBef>
              <a:spcAft>
                <a:spcPts val="0"/>
              </a:spcAft>
              <a:buSzPts val="1200"/>
              <a:buChar char="○"/>
              <a:defRPr sz="1600" b="1"/>
            </a:lvl8pPr>
            <a:lvl9pPr marL="5485578" lvl="8" indent="-440202" rtl="0">
              <a:spcBef>
                <a:spcPts val="2133"/>
              </a:spcBef>
              <a:spcAft>
                <a:spcPts val="2133"/>
              </a:spcAft>
              <a:buSzPts val="1600"/>
              <a:buChar char="■"/>
              <a:defRPr sz="2133"/>
            </a:lvl9pPr>
          </a:lstStyle>
          <a:p>
            <a:endParaRPr/>
          </a:p>
        </p:txBody>
      </p:sp>
      <p:sp>
        <p:nvSpPr>
          <p:cNvPr id="33" name="Google Shape;33;p5"/>
          <p:cNvSpPr/>
          <p:nvPr/>
        </p:nvSpPr>
        <p:spPr>
          <a:xfrm>
            <a:off x="0" y="6801403"/>
            <a:ext cx="9144000" cy="68000"/>
          </a:xfrm>
          <a:prstGeom prst="rect">
            <a:avLst/>
          </a:pr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43405" y="166948"/>
            <a:ext cx="821903" cy="776241"/>
          </a:xfrm>
          <a:prstGeom prst="rect">
            <a:avLst/>
          </a:prstGeom>
        </p:spPr>
      </p:pic>
    </p:spTree>
    <p:extLst>
      <p:ext uri="{BB962C8B-B14F-4D97-AF65-F5344CB8AC3E}">
        <p14:creationId xmlns:p14="http://schemas.microsoft.com/office/powerpoint/2010/main" val="6609353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slide" preserve="1" userDrawn="1">
  <p:cSld name="1_Title slide">
    <p:bg>
      <p:bgPr>
        <a:solidFill>
          <a:schemeClr val="accent6"/>
        </a:solidFill>
        <a:effectLst/>
      </p:bgPr>
    </p:bg>
    <p:spTree>
      <p:nvGrpSpPr>
        <p:cNvPr id="1" name="Shape 68"/>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7675" y="0"/>
            <a:ext cx="9142800" cy="6858000"/>
          </a:xfrm>
          <a:prstGeom prst="rect">
            <a:avLst/>
          </a:prstGeom>
        </p:spPr>
      </p:pic>
      <p:sp>
        <p:nvSpPr>
          <p:cNvPr id="69" name="Google Shape;69;p14"/>
          <p:cNvSpPr/>
          <p:nvPr/>
        </p:nvSpPr>
        <p:spPr>
          <a:xfrm>
            <a:off x="25" y="5799437"/>
            <a:ext cx="9144000" cy="1058715"/>
          </a:xfrm>
          <a:prstGeom prst="rect">
            <a:avLst/>
          </a:prstGeom>
          <a:solidFill>
            <a:srgbClr val="FFFFFF"/>
          </a:solidFill>
          <a:ln>
            <a:noFill/>
          </a:ln>
        </p:spPr>
        <p:txBody>
          <a:bodyPr spcFirstLastPara="1" wrap="square" lIns="126400" tIns="126400" rIns="126400" bIns="126400" anchor="ctr" anchorCtr="0">
            <a:noAutofit/>
          </a:bodyPr>
          <a:lstStyle/>
          <a:p>
            <a:pPr marL="0" lvl="0" indent="0" algn="l" rtl="0">
              <a:spcBef>
                <a:spcPts val="0"/>
              </a:spcBef>
              <a:spcAft>
                <a:spcPts val="0"/>
              </a:spcAft>
              <a:buNone/>
            </a:pPr>
            <a:endParaRPr sz="1867"/>
          </a:p>
        </p:txBody>
      </p:sp>
      <p:sp>
        <p:nvSpPr>
          <p:cNvPr id="70" name="Google Shape;70;p14"/>
          <p:cNvSpPr txBox="1">
            <a:spLocks noGrp="1"/>
          </p:cNvSpPr>
          <p:nvPr>
            <p:ph type="sldNum" idx="12"/>
          </p:nvPr>
        </p:nvSpPr>
        <p:spPr>
          <a:xfrm>
            <a:off x="8472459" y="6217623"/>
            <a:ext cx="548700" cy="524800"/>
          </a:xfrm>
          <a:prstGeom prst="rect">
            <a:avLst/>
          </a:prstGeom>
        </p:spPr>
        <p:txBody>
          <a:bodyPr spcFirstLastPara="1" wrap="square" lIns="94800" tIns="94800" rIns="94800" bIns="94800" anchor="ctr" anchorCtr="0">
            <a:noAutofit/>
          </a:bodyPr>
          <a:lstStyle>
            <a:lvl1pPr lvl="0" rtl="0">
              <a:buNone/>
              <a:defRPr>
                <a:solidFill>
                  <a:srgbClr val="FFFFFF"/>
                </a:solidFill>
              </a:defRPr>
            </a:lvl1pPr>
            <a:lvl2pPr lvl="1" rtl="0">
              <a:buNone/>
              <a:defRPr>
                <a:solidFill>
                  <a:srgbClr val="FFFFFF"/>
                </a:solidFill>
              </a:defRPr>
            </a:lvl2pPr>
            <a:lvl3pPr lvl="2" rtl="0">
              <a:buNone/>
              <a:defRPr>
                <a:solidFill>
                  <a:srgbClr val="FFFFFF"/>
                </a:solidFill>
              </a:defRPr>
            </a:lvl3pPr>
            <a:lvl4pPr lvl="3" rtl="0">
              <a:buNone/>
              <a:defRPr>
                <a:solidFill>
                  <a:srgbClr val="FFFFFF"/>
                </a:solidFill>
              </a:defRPr>
            </a:lvl4pPr>
            <a:lvl5pPr lvl="4" rtl="0">
              <a:buNone/>
              <a:defRPr>
                <a:solidFill>
                  <a:srgbClr val="FFFFFF"/>
                </a:solidFill>
              </a:defRPr>
            </a:lvl5pPr>
            <a:lvl6pPr lvl="5" rtl="0">
              <a:buNone/>
              <a:defRPr>
                <a:solidFill>
                  <a:srgbClr val="FFFFFF"/>
                </a:solidFill>
              </a:defRPr>
            </a:lvl6pPr>
            <a:lvl7pPr lvl="6" rtl="0">
              <a:buNone/>
              <a:defRPr>
                <a:solidFill>
                  <a:srgbClr val="FFFFFF"/>
                </a:solidFill>
              </a:defRPr>
            </a:lvl7pPr>
            <a:lvl8pPr lvl="7" rtl="0">
              <a:buNone/>
              <a:defRPr>
                <a:solidFill>
                  <a:srgbClr val="FFFFFF"/>
                </a:solidFill>
              </a:defRPr>
            </a:lvl8pPr>
            <a:lvl9pPr lvl="8" rtl="0">
              <a:buNone/>
              <a:defRPr>
                <a:solidFill>
                  <a:srgbClr val="FFFFFF"/>
                </a:solidFill>
              </a:defRPr>
            </a:lvl9pPr>
          </a:lstStyle>
          <a:p>
            <a:fld id="{00000000-1234-1234-1234-123412341234}" type="slidenum">
              <a:rPr lang="en" smtClean="0"/>
              <a:pPr/>
              <a:t>‹#›</a:t>
            </a:fld>
            <a:endParaRPr lang="en"/>
          </a:p>
        </p:txBody>
      </p:sp>
      <p:sp>
        <p:nvSpPr>
          <p:cNvPr id="71" name="Google Shape;71;p14"/>
          <p:cNvSpPr txBox="1">
            <a:spLocks noGrp="1"/>
          </p:cNvSpPr>
          <p:nvPr>
            <p:ph type="title"/>
          </p:nvPr>
        </p:nvSpPr>
        <p:spPr>
          <a:xfrm>
            <a:off x="913800" y="1577033"/>
            <a:ext cx="7316400" cy="1096000"/>
          </a:xfrm>
          <a:prstGeom prst="rect">
            <a:avLst/>
          </a:prstGeom>
        </p:spPr>
        <p:txBody>
          <a:bodyPr spcFirstLastPara="1" wrap="square" lIns="94800" tIns="94800" rIns="94800" bIns="94800" anchor="t" anchorCtr="0">
            <a:noAutofit/>
          </a:bodyPr>
          <a:lstStyle>
            <a:lvl1pPr lvl="0" rtl="0">
              <a:spcBef>
                <a:spcPts val="0"/>
              </a:spcBef>
              <a:spcAft>
                <a:spcPts val="0"/>
              </a:spcAft>
              <a:buNone/>
              <a:defRPr sz="4800" b="1">
                <a:solidFill>
                  <a:srgbClr val="FFFFFF"/>
                </a:solidFill>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dirty="0"/>
          </a:p>
        </p:txBody>
      </p:sp>
      <p:sp>
        <p:nvSpPr>
          <p:cNvPr id="72" name="Google Shape;72;p14"/>
          <p:cNvSpPr txBox="1">
            <a:spLocks noGrp="1"/>
          </p:cNvSpPr>
          <p:nvPr>
            <p:ph type="subTitle" idx="1"/>
          </p:nvPr>
        </p:nvSpPr>
        <p:spPr>
          <a:xfrm>
            <a:off x="913825" y="2673033"/>
            <a:ext cx="7316400" cy="946400"/>
          </a:xfrm>
          <a:prstGeom prst="rect">
            <a:avLst/>
          </a:prstGeom>
        </p:spPr>
        <p:txBody>
          <a:bodyPr spcFirstLastPara="1" wrap="square" lIns="94800" tIns="94800" rIns="94800" bIns="94800" anchor="b" anchorCtr="0">
            <a:noAutofit/>
          </a:bodyPr>
          <a:lstStyle>
            <a:lvl1pPr lvl="0" rtl="0">
              <a:lnSpc>
                <a:spcPct val="100000"/>
              </a:lnSpc>
              <a:spcBef>
                <a:spcPts val="0"/>
              </a:spcBef>
              <a:spcAft>
                <a:spcPts val="0"/>
              </a:spcAft>
              <a:buNone/>
              <a:defRPr sz="2667" b="0">
                <a:solidFill>
                  <a:srgbClr val="FFFFFF"/>
                </a:solidFill>
              </a:defRPr>
            </a:lvl1pPr>
            <a:lvl2pPr lvl="1" rtl="0">
              <a:spcBef>
                <a:spcPts val="0"/>
              </a:spcBef>
              <a:spcAft>
                <a:spcPts val="0"/>
              </a:spcAft>
              <a:buNone/>
              <a:defRPr/>
            </a:lvl2pPr>
            <a:lvl3pPr lvl="2" rtl="0">
              <a:spcBef>
                <a:spcPts val="2133"/>
              </a:spcBef>
              <a:spcAft>
                <a:spcPts val="0"/>
              </a:spcAft>
              <a:buNone/>
              <a:defRPr/>
            </a:lvl3pPr>
            <a:lvl4pPr lvl="3" rtl="0">
              <a:spcBef>
                <a:spcPts val="2133"/>
              </a:spcBef>
              <a:spcAft>
                <a:spcPts val="0"/>
              </a:spcAft>
              <a:buNone/>
              <a:defRPr/>
            </a:lvl4pPr>
            <a:lvl5pPr lvl="4" rtl="0">
              <a:spcBef>
                <a:spcPts val="2133"/>
              </a:spcBef>
              <a:spcAft>
                <a:spcPts val="0"/>
              </a:spcAft>
              <a:buNone/>
              <a:defRPr/>
            </a:lvl5pPr>
            <a:lvl6pPr lvl="5" rtl="0">
              <a:spcBef>
                <a:spcPts val="2133"/>
              </a:spcBef>
              <a:spcAft>
                <a:spcPts val="0"/>
              </a:spcAft>
              <a:buNone/>
              <a:defRPr/>
            </a:lvl6pPr>
            <a:lvl7pPr lvl="6" rtl="0">
              <a:spcBef>
                <a:spcPts val="2133"/>
              </a:spcBef>
              <a:spcAft>
                <a:spcPts val="0"/>
              </a:spcAft>
              <a:buNone/>
              <a:defRPr/>
            </a:lvl7pPr>
            <a:lvl8pPr lvl="7" rtl="0">
              <a:spcBef>
                <a:spcPts val="2133"/>
              </a:spcBef>
              <a:spcAft>
                <a:spcPts val="0"/>
              </a:spcAft>
              <a:buNone/>
              <a:defRPr/>
            </a:lvl8pPr>
            <a:lvl9pPr lvl="8" rtl="0">
              <a:spcBef>
                <a:spcPts val="2133"/>
              </a:spcBef>
              <a:spcAft>
                <a:spcPts val="2133"/>
              </a:spcAft>
              <a:buNone/>
              <a:defRPr/>
            </a:lvl9pPr>
          </a:lstStyle>
          <a:p>
            <a:endParaRPr dirty="0"/>
          </a:p>
        </p:txBody>
      </p:sp>
      <p:pic>
        <p:nvPicPr>
          <p:cNvPr id="8" name="Picture 1"/>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90066" y="5948757"/>
            <a:ext cx="4308940" cy="82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Placeholder 3"/>
          <p:cNvSpPr>
            <a:spLocks noGrp="1"/>
          </p:cNvSpPr>
          <p:nvPr>
            <p:ph type="body" sz="quarter" idx="13" hasCustomPrompt="1"/>
          </p:nvPr>
        </p:nvSpPr>
        <p:spPr>
          <a:xfrm>
            <a:off x="4934464" y="4695565"/>
            <a:ext cx="4068691" cy="962128"/>
          </a:xfrm>
        </p:spPr>
        <p:txBody>
          <a:bodyPr/>
          <a:lstStyle>
            <a:lvl1pPr marL="169329" indent="0" algn="r">
              <a:buClr>
                <a:srgbClr val="FFFFFF"/>
              </a:buClr>
              <a:buNone/>
              <a:defRPr sz="2400">
                <a:solidFill>
                  <a:srgbClr val="FFFFFF"/>
                </a:solidFill>
              </a:defRPr>
            </a:lvl1pPr>
          </a:lstStyle>
          <a:p>
            <a:pPr lvl="0"/>
            <a:r>
              <a:rPr lang="en-US" dirty="0"/>
              <a:t>Click to add author</a:t>
            </a:r>
          </a:p>
          <a:p>
            <a:pPr lvl="0"/>
            <a:r>
              <a:rPr lang="en-US" dirty="0"/>
              <a:t>and title</a:t>
            </a:r>
          </a:p>
        </p:txBody>
      </p:sp>
      <p:sp>
        <p:nvSpPr>
          <p:cNvPr id="10" name="Text Placeholder 3"/>
          <p:cNvSpPr>
            <a:spLocks noGrp="1"/>
          </p:cNvSpPr>
          <p:nvPr>
            <p:ph type="body" sz="quarter" idx="14" hasCustomPrompt="1"/>
          </p:nvPr>
        </p:nvSpPr>
        <p:spPr>
          <a:xfrm>
            <a:off x="4968943" y="6102045"/>
            <a:ext cx="4068691" cy="614212"/>
          </a:xfrm>
        </p:spPr>
        <p:txBody>
          <a:bodyPr/>
          <a:lstStyle>
            <a:lvl1pPr marL="169329" indent="0" algn="r">
              <a:buClr>
                <a:srgbClr val="FFFFFF"/>
              </a:buClr>
              <a:buNone/>
              <a:defRPr sz="1200" b="0">
                <a:solidFill>
                  <a:schemeClr val="accent1"/>
                </a:solidFill>
              </a:defRPr>
            </a:lvl1pPr>
          </a:lstStyle>
          <a:p>
            <a:pPr lvl="0"/>
            <a:r>
              <a:rPr lang="en-US" dirty="0"/>
              <a:t>Click to add Grant and Support Numbers</a:t>
            </a:r>
          </a:p>
        </p:txBody>
      </p:sp>
    </p:spTree>
    <p:extLst>
      <p:ext uri="{BB962C8B-B14F-4D97-AF65-F5344CB8AC3E}">
        <p14:creationId xmlns:p14="http://schemas.microsoft.com/office/powerpoint/2010/main" val="207354938"/>
      </p:ext>
    </p:extLst>
  </p:cSld>
  <p:clrMapOvr>
    <a:masterClrMapping/>
  </p:clrMapOvr>
  <p:transition/>
  <p:extLst>
    <p:ext uri="{DCECCB84-F9BA-43D5-87BE-67443E8EF086}">
      <p15:sldGuideLst xmlns:p15="http://schemas.microsoft.com/office/powerpoint/2012/main">
        <p15:guide id="1" pos="432">
          <p15:clr>
            <a:srgbClr val="F9AD4C"/>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slide" preserve="1" userDrawn="1">
  <p:cSld name="1_Title slide">
    <p:bg>
      <p:bgPr>
        <a:solidFill>
          <a:schemeClr val="accent6"/>
        </a:solidFill>
        <a:effectLst/>
      </p:bgPr>
    </p:bg>
    <p:spTree>
      <p:nvGrpSpPr>
        <p:cNvPr id="1" name="Shape 68"/>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7675" y="0"/>
            <a:ext cx="9142800" cy="6858000"/>
          </a:xfrm>
          <a:prstGeom prst="rect">
            <a:avLst/>
          </a:prstGeom>
        </p:spPr>
      </p:pic>
      <p:sp>
        <p:nvSpPr>
          <p:cNvPr id="69" name="Google Shape;69;p14"/>
          <p:cNvSpPr/>
          <p:nvPr/>
        </p:nvSpPr>
        <p:spPr>
          <a:xfrm>
            <a:off x="25" y="5486400"/>
            <a:ext cx="9144000" cy="1371752"/>
          </a:xfrm>
          <a:prstGeom prst="rect">
            <a:avLst/>
          </a:prstGeom>
          <a:solidFill>
            <a:srgbClr val="FFFFFF"/>
          </a:solidFill>
          <a:ln>
            <a:noFill/>
          </a:ln>
        </p:spPr>
        <p:txBody>
          <a:bodyPr spcFirstLastPara="1" wrap="square" lIns="126400" tIns="126400" rIns="126400" bIns="126400" anchor="ctr" anchorCtr="0">
            <a:noAutofit/>
          </a:bodyPr>
          <a:lstStyle/>
          <a:p>
            <a:pPr marL="0" lvl="0" indent="0" algn="l" rtl="0">
              <a:spcBef>
                <a:spcPts val="0"/>
              </a:spcBef>
              <a:spcAft>
                <a:spcPts val="0"/>
              </a:spcAft>
              <a:buNone/>
            </a:pPr>
            <a:endParaRPr sz="1867"/>
          </a:p>
        </p:txBody>
      </p:sp>
      <p:sp>
        <p:nvSpPr>
          <p:cNvPr id="70" name="Google Shape;70;p14"/>
          <p:cNvSpPr txBox="1">
            <a:spLocks noGrp="1"/>
          </p:cNvSpPr>
          <p:nvPr>
            <p:ph type="sldNum" idx="12"/>
          </p:nvPr>
        </p:nvSpPr>
        <p:spPr>
          <a:xfrm>
            <a:off x="8472459" y="6217623"/>
            <a:ext cx="548700" cy="524800"/>
          </a:xfrm>
          <a:prstGeom prst="rect">
            <a:avLst/>
          </a:prstGeom>
        </p:spPr>
        <p:txBody>
          <a:bodyPr spcFirstLastPara="1" wrap="square" lIns="94800" tIns="94800" rIns="94800" bIns="94800" anchor="ctr" anchorCtr="0">
            <a:noAutofit/>
          </a:bodyPr>
          <a:lstStyle>
            <a:lvl1pPr lvl="0" rtl="0">
              <a:buNone/>
              <a:defRPr>
                <a:solidFill>
                  <a:srgbClr val="FFFFFF"/>
                </a:solidFill>
              </a:defRPr>
            </a:lvl1pPr>
            <a:lvl2pPr lvl="1" rtl="0">
              <a:buNone/>
              <a:defRPr>
                <a:solidFill>
                  <a:srgbClr val="FFFFFF"/>
                </a:solidFill>
              </a:defRPr>
            </a:lvl2pPr>
            <a:lvl3pPr lvl="2" rtl="0">
              <a:buNone/>
              <a:defRPr>
                <a:solidFill>
                  <a:srgbClr val="FFFFFF"/>
                </a:solidFill>
              </a:defRPr>
            </a:lvl3pPr>
            <a:lvl4pPr lvl="3" rtl="0">
              <a:buNone/>
              <a:defRPr>
                <a:solidFill>
                  <a:srgbClr val="FFFFFF"/>
                </a:solidFill>
              </a:defRPr>
            </a:lvl4pPr>
            <a:lvl5pPr lvl="4" rtl="0">
              <a:buNone/>
              <a:defRPr>
                <a:solidFill>
                  <a:srgbClr val="FFFFFF"/>
                </a:solidFill>
              </a:defRPr>
            </a:lvl5pPr>
            <a:lvl6pPr lvl="5" rtl="0">
              <a:buNone/>
              <a:defRPr>
                <a:solidFill>
                  <a:srgbClr val="FFFFFF"/>
                </a:solidFill>
              </a:defRPr>
            </a:lvl6pPr>
            <a:lvl7pPr lvl="6" rtl="0">
              <a:buNone/>
              <a:defRPr>
                <a:solidFill>
                  <a:srgbClr val="FFFFFF"/>
                </a:solidFill>
              </a:defRPr>
            </a:lvl7pPr>
            <a:lvl8pPr lvl="7" rtl="0">
              <a:buNone/>
              <a:defRPr>
                <a:solidFill>
                  <a:srgbClr val="FFFFFF"/>
                </a:solidFill>
              </a:defRPr>
            </a:lvl8pPr>
            <a:lvl9pPr lvl="8" rtl="0">
              <a:buNone/>
              <a:defRPr>
                <a:solidFill>
                  <a:srgbClr val="FFFFFF"/>
                </a:solidFill>
              </a:defRPr>
            </a:lvl9pPr>
          </a:lstStyle>
          <a:p>
            <a:fld id="{00000000-1234-1234-1234-123412341234}" type="slidenum">
              <a:rPr lang="en" smtClean="0"/>
              <a:pPr/>
              <a:t>‹#›</a:t>
            </a:fld>
            <a:endParaRPr lang="en"/>
          </a:p>
        </p:txBody>
      </p:sp>
      <p:sp>
        <p:nvSpPr>
          <p:cNvPr id="71" name="Google Shape;71;p14"/>
          <p:cNvSpPr txBox="1">
            <a:spLocks noGrp="1"/>
          </p:cNvSpPr>
          <p:nvPr>
            <p:ph type="title"/>
          </p:nvPr>
        </p:nvSpPr>
        <p:spPr>
          <a:xfrm>
            <a:off x="913800" y="1577033"/>
            <a:ext cx="7316400" cy="1096000"/>
          </a:xfrm>
          <a:prstGeom prst="rect">
            <a:avLst/>
          </a:prstGeom>
        </p:spPr>
        <p:txBody>
          <a:bodyPr spcFirstLastPara="1" wrap="square" lIns="94800" tIns="94800" rIns="94800" bIns="94800" anchor="t" anchorCtr="0">
            <a:noAutofit/>
          </a:bodyPr>
          <a:lstStyle>
            <a:lvl1pPr lvl="0" rtl="0">
              <a:spcBef>
                <a:spcPts val="0"/>
              </a:spcBef>
              <a:spcAft>
                <a:spcPts val="0"/>
              </a:spcAft>
              <a:buNone/>
              <a:defRPr sz="3733" b="1">
                <a:solidFill>
                  <a:srgbClr val="FFFFFF"/>
                </a:solidFill>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dirty="0"/>
          </a:p>
        </p:txBody>
      </p:sp>
      <p:sp>
        <p:nvSpPr>
          <p:cNvPr id="72" name="Google Shape;72;p14"/>
          <p:cNvSpPr txBox="1">
            <a:spLocks noGrp="1"/>
          </p:cNvSpPr>
          <p:nvPr>
            <p:ph type="subTitle" idx="1"/>
          </p:nvPr>
        </p:nvSpPr>
        <p:spPr>
          <a:xfrm>
            <a:off x="913825" y="2673033"/>
            <a:ext cx="7316400" cy="946400"/>
          </a:xfrm>
          <a:prstGeom prst="rect">
            <a:avLst/>
          </a:prstGeom>
        </p:spPr>
        <p:txBody>
          <a:bodyPr spcFirstLastPara="1" wrap="square" lIns="94800" tIns="94800" rIns="94800" bIns="94800" anchor="b" anchorCtr="0">
            <a:noAutofit/>
          </a:bodyPr>
          <a:lstStyle>
            <a:lvl1pPr lvl="0" rtl="0">
              <a:lnSpc>
                <a:spcPct val="100000"/>
              </a:lnSpc>
              <a:spcBef>
                <a:spcPts val="0"/>
              </a:spcBef>
              <a:spcAft>
                <a:spcPts val="0"/>
              </a:spcAft>
              <a:buNone/>
              <a:defRPr sz="2667" b="0">
                <a:solidFill>
                  <a:srgbClr val="FFFFFF"/>
                </a:solidFill>
              </a:defRPr>
            </a:lvl1pPr>
            <a:lvl2pPr lvl="1" rtl="0">
              <a:spcBef>
                <a:spcPts val="0"/>
              </a:spcBef>
              <a:spcAft>
                <a:spcPts val="0"/>
              </a:spcAft>
              <a:buNone/>
              <a:defRPr/>
            </a:lvl2pPr>
            <a:lvl3pPr lvl="2" rtl="0">
              <a:spcBef>
                <a:spcPts val="2133"/>
              </a:spcBef>
              <a:spcAft>
                <a:spcPts val="0"/>
              </a:spcAft>
              <a:buNone/>
              <a:defRPr/>
            </a:lvl3pPr>
            <a:lvl4pPr lvl="3" rtl="0">
              <a:spcBef>
                <a:spcPts val="2133"/>
              </a:spcBef>
              <a:spcAft>
                <a:spcPts val="0"/>
              </a:spcAft>
              <a:buNone/>
              <a:defRPr/>
            </a:lvl4pPr>
            <a:lvl5pPr lvl="4" rtl="0">
              <a:spcBef>
                <a:spcPts val="2133"/>
              </a:spcBef>
              <a:spcAft>
                <a:spcPts val="0"/>
              </a:spcAft>
              <a:buNone/>
              <a:defRPr/>
            </a:lvl5pPr>
            <a:lvl6pPr lvl="5" rtl="0">
              <a:spcBef>
                <a:spcPts val="2133"/>
              </a:spcBef>
              <a:spcAft>
                <a:spcPts val="0"/>
              </a:spcAft>
              <a:buNone/>
              <a:defRPr/>
            </a:lvl6pPr>
            <a:lvl7pPr lvl="6" rtl="0">
              <a:spcBef>
                <a:spcPts val="2133"/>
              </a:spcBef>
              <a:spcAft>
                <a:spcPts val="0"/>
              </a:spcAft>
              <a:buNone/>
              <a:defRPr/>
            </a:lvl7pPr>
            <a:lvl8pPr lvl="7" rtl="0">
              <a:spcBef>
                <a:spcPts val="2133"/>
              </a:spcBef>
              <a:spcAft>
                <a:spcPts val="0"/>
              </a:spcAft>
              <a:buNone/>
              <a:defRPr/>
            </a:lvl8pPr>
            <a:lvl9pPr lvl="8" rtl="0">
              <a:spcBef>
                <a:spcPts val="2133"/>
              </a:spcBef>
              <a:spcAft>
                <a:spcPts val="2133"/>
              </a:spcAft>
              <a:buNone/>
              <a:defRPr/>
            </a:lvl9pPr>
          </a:lstStyle>
          <a:p>
            <a:endParaRPr dirty="0"/>
          </a:p>
        </p:txBody>
      </p:sp>
      <p:sp>
        <p:nvSpPr>
          <p:cNvPr id="4" name="Text Placeholder 3"/>
          <p:cNvSpPr>
            <a:spLocks noGrp="1"/>
          </p:cNvSpPr>
          <p:nvPr>
            <p:ph type="body" sz="quarter" idx="13" hasCustomPrompt="1"/>
          </p:nvPr>
        </p:nvSpPr>
        <p:spPr>
          <a:xfrm>
            <a:off x="2360599" y="5517895"/>
            <a:ext cx="4068691" cy="962128"/>
          </a:xfrm>
        </p:spPr>
        <p:txBody>
          <a:bodyPr/>
          <a:lstStyle>
            <a:lvl1pPr marL="169329" indent="0" algn="ctr">
              <a:buClr>
                <a:srgbClr val="FFFFFF"/>
              </a:buClr>
              <a:buNone/>
              <a:defRPr sz="2400" b="0">
                <a:solidFill>
                  <a:schemeClr val="accent1"/>
                </a:solidFill>
              </a:defRPr>
            </a:lvl1pPr>
          </a:lstStyle>
          <a:p>
            <a:pPr lvl="0"/>
            <a:r>
              <a:rPr lang="en-US" dirty="0"/>
              <a:t>Click to add author</a:t>
            </a:r>
          </a:p>
          <a:p>
            <a:pPr lvl="0"/>
            <a:r>
              <a:rPr lang="en-US" dirty="0"/>
              <a:t>and title</a:t>
            </a:r>
          </a:p>
        </p:txBody>
      </p:sp>
      <p:sp>
        <p:nvSpPr>
          <p:cNvPr id="10" name="Text Placeholder 3"/>
          <p:cNvSpPr>
            <a:spLocks noGrp="1"/>
          </p:cNvSpPr>
          <p:nvPr>
            <p:ph type="body" sz="quarter" idx="14" hasCustomPrompt="1"/>
          </p:nvPr>
        </p:nvSpPr>
        <p:spPr>
          <a:xfrm>
            <a:off x="4968943" y="6102045"/>
            <a:ext cx="4068691" cy="614212"/>
          </a:xfrm>
        </p:spPr>
        <p:txBody>
          <a:bodyPr/>
          <a:lstStyle>
            <a:lvl1pPr marL="169329" indent="0" algn="r">
              <a:buClr>
                <a:srgbClr val="FFFFFF"/>
              </a:buClr>
              <a:buNone/>
              <a:defRPr sz="1200" b="0">
                <a:solidFill>
                  <a:schemeClr val="tx1"/>
                </a:solidFill>
              </a:defRPr>
            </a:lvl1pPr>
          </a:lstStyle>
          <a:p>
            <a:pPr lvl="0"/>
            <a:r>
              <a:rPr lang="en-US" dirty="0"/>
              <a:t>Click to add Grant and Support Numbers</a:t>
            </a:r>
          </a:p>
        </p:txBody>
      </p:sp>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485055" y="5682959"/>
            <a:ext cx="518100" cy="489317"/>
          </a:xfrm>
          <a:prstGeom prst="rect">
            <a:avLst/>
          </a:prstGeom>
        </p:spPr>
      </p:pic>
      <p:sp>
        <p:nvSpPr>
          <p:cNvPr id="12" name="Text Placeholder 3"/>
          <p:cNvSpPr>
            <a:spLocks noGrp="1"/>
          </p:cNvSpPr>
          <p:nvPr>
            <p:ph type="body" sz="quarter" idx="15" hasCustomPrompt="1"/>
          </p:nvPr>
        </p:nvSpPr>
        <p:spPr>
          <a:xfrm>
            <a:off x="100685" y="5515288"/>
            <a:ext cx="4068691" cy="962128"/>
          </a:xfrm>
        </p:spPr>
        <p:txBody>
          <a:bodyPr/>
          <a:lstStyle>
            <a:lvl1pPr marL="169329" indent="0" algn="l">
              <a:buClr>
                <a:srgbClr val="FFFFFF"/>
              </a:buClr>
              <a:buNone/>
              <a:defRPr sz="2400" b="0">
                <a:solidFill>
                  <a:schemeClr val="tx1"/>
                </a:solidFill>
              </a:defRPr>
            </a:lvl1pPr>
          </a:lstStyle>
          <a:p>
            <a:pPr lvl="0"/>
            <a:r>
              <a:rPr lang="en-US" dirty="0"/>
              <a:t>Click to add </a:t>
            </a:r>
          </a:p>
          <a:p>
            <a:pPr lvl="0"/>
            <a:r>
              <a:rPr lang="en-US" dirty="0"/>
              <a:t>Conference name</a:t>
            </a:r>
          </a:p>
        </p:txBody>
      </p:sp>
    </p:spTree>
    <p:extLst>
      <p:ext uri="{BB962C8B-B14F-4D97-AF65-F5344CB8AC3E}">
        <p14:creationId xmlns:p14="http://schemas.microsoft.com/office/powerpoint/2010/main" val="2842849311"/>
      </p:ext>
    </p:extLst>
  </p:cSld>
  <p:clrMapOvr>
    <a:masterClrMapping/>
  </p:clrMapOvr>
  <p:transition/>
  <p:extLst>
    <p:ext uri="{DCECCB84-F9BA-43D5-87BE-67443E8EF086}">
      <p15:sldGuideLst xmlns:p15="http://schemas.microsoft.com/office/powerpoint/2012/main">
        <p15:guide id="1" pos="432">
          <p15:clr>
            <a:srgbClr val="F9AD4C"/>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Agenda" userDrawn="1">
  <p:cSld name="1_Agenda">
    <p:spTree>
      <p:nvGrpSpPr>
        <p:cNvPr id="1" name="Shape 76"/>
        <p:cNvGrpSpPr/>
        <p:nvPr/>
      </p:nvGrpSpPr>
      <p:grpSpPr>
        <a:xfrm>
          <a:off x="0" y="0"/>
          <a:ext cx="0" cy="0"/>
          <a:chOff x="0" y="0"/>
          <a:chExt cx="0" cy="0"/>
        </a:xfrm>
      </p:grpSpPr>
      <p:sp>
        <p:nvSpPr>
          <p:cNvPr id="9" name="Google Shape;90;p18"/>
          <p:cNvSpPr txBox="1">
            <a:spLocks noGrp="1"/>
          </p:cNvSpPr>
          <p:nvPr>
            <p:ph type="body" idx="13"/>
          </p:nvPr>
        </p:nvSpPr>
        <p:spPr>
          <a:xfrm>
            <a:off x="914400" y="1446023"/>
            <a:ext cx="5486400" cy="5242560"/>
          </a:xfrm>
          <a:prstGeom prst="rect">
            <a:avLst/>
          </a:prstGeom>
          <a:noFill/>
        </p:spPr>
        <p:txBody>
          <a:bodyPr spcFirstLastPara="1" wrap="square" lIns="94800" tIns="94800" rIns="94800" bIns="94800" anchor="t" anchorCtr="0">
            <a:noAutofit/>
          </a:bodyPr>
          <a:lstStyle>
            <a:lvl1pPr marL="304792" lvl="0" indent="-304792" rtl="0">
              <a:lnSpc>
                <a:spcPct val="100000"/>
              </a:lnSpc>
              <a:spcBef>
                <a:spcPts val="0"/>
              </a:spcBef>
              <a:spcAft>
                <a:spcPts val="800"/>
              </a:spcAft>
              <a:buClr>
                <a:srgbClr val="434343"/>
              </a:buClr>
              <a:buSzPts val="1600"/>
              <a:buChar char="●"/>
              <a:defRPr sz="2133" b="0">
                <a:solidFill>
                  <a:srgbClr val="434343"/>
                </a:solidFill>
              </a:defRPr>
            </a:lvl1pPr>
            <a:lvl2pPr marL="304792" lvl="1" indent="0" rtl="0">
              <a:lnSpc>
                <a:spcPct val="100000"/>
              </a:lnSpc>
              <a:spcBef>
                <a:spcPts val="0"/>
              </a:spcBef>
              <a:spcAft>
                <a:spcPts val="800"/>
              </a:spcAft>
              <a:buClr>
                <a:srgbClr val="434343"/>
              </a:buClr>
              <a:buSzPts val="1500"/>
              <a:buNone/>
              <a:defRPr>
                <a:solidFill>
                  <a:srgbClr val="434343"/>
                </a:solidFill>
              </a:defRPr>
            </a:lvl2pPr>
            <a:lvl3pPr marL="914377" lvl="2" indent="-304792" rtl="0">
              <a:lnSpc>
                <a:spcPct val="100000"/>
              </a:lnSpc>
              <a:spcBef>
                <a:spcPts val="0"/>
              </a:spcBef>
              <a:spcAft>
                <a:spcPts val="800"/>
              </a:spcAft>
              <a:buClr>
                <a:srgbClr val="434343"/>
              </a:buClr>
              <a:buSzPts val="1200"/>
              <a:buChar char="■"/>
              <a:defRPr sz="1600">
                <a:solidFill>
                  <a:srgbClr val="434343"/>
                </a:solidFill>
              </a:defRPr>
            </a:lvl3pPr>
            <a:lvl4pPr marL="2438035" lvl="3" indent="-406341" rtl="0">
              <a:spcBef>
                <a:spcPts val="2133"/>
              </a:spcBef>
              <a:spcAft>
                <a:spcPts val="0"/>
              </a:spcAft>
              <a:buClr>
                <a:srgbClr val="434343"/>
              </a:buClr>
              <a:buSzPts val="1200"/>
              <a:buChar char="●"/>
              <a:defRPr sz="1600">
                <a:solidFill>
                  <a:srgbClr val="434343"/>
                </a:solidFill>
              </a:defRPr>
            </a:lvl4pPr>
            <a:lvl5pPr marL="3047544" lvl="4" indent="-406341" rtl="0">
              <a:spcBef>
                <a:spcPts val="2133"/>
              </a:spcBef>
              <a:spcAft>
                <a:spcPts val="0"/>
              </a:spcAft>
              <a:buClr>
                <a:srgbClr val="434343"/>
              </a:buClr>
              <a:buSzPts val="1200"/>
              <a:buChar char="○"/>
              <a:defRPr sz="1600">
                <a:solidFill>
                  <a:srgbClr val="434343"/>
                </a:solidFill>
              </a:defRPr>
            </a:lvl5pPr>
            <a:lvl6pPr marL="3657053" lvl="5" indent="-440202" rtl="0">
              <a:spcBef>
                <a:spcPts val="2133"/>
              </a:spcBef>
              <a:spcAft>
                <a:spcPts val="0"/>
              </a:spcAft>
              <a:buClr>
                <a:srgbClr val="434343"/>
              </a:buClr>
              <a:buSzPts val="1600"/>
              <a:buChar char="■"/>
              <a:defRPr sz="2133">
                <a:solidFill>
                  <a:srgbClr val="434343"/>
                </a:solidFill>
              </a:defRPr>
            </a:lvl6pPr>
            <a:lvl7pPr marL="4266561" lvl="6" indent="-431737" rtl="0">
              <a:spcBef>
                <a:spcPts val="2133"/>
              </a:spcBef>
              <a:spcAft>
                <a:spcPts val="0"/>
              </a:spcAft>
              <a:buClr>
                <a:srgbClr val="434343"/>
              </a:buClr>
              <a:buSzPts val="1500"/>
              <a:buChar char="●"/>
              <a:defRPr>
                <a:solidFill>
                  <a:srgbClr val="434343"/>
                </a:solidFill>
              </a:defRPr>
            </a:lvl7pPr>
            <a:lvl8pPr marL="4876069" lvl="7" indent="-406341" rtl="0">
              <a:spcBef>
                <a:spcPts val="2133"/>
              </a:spcBef>
              <a:spcAft>
                <a:spcPts val="0"/>
              </a:spcAft>
              <a:buClr>
                <a:srgbClr val="434343"/>
              </a:buClr>
              <a:buSzPts val="1200"/>
              <a:buChar char="○"/>
              <a:defRPr sz="1600" b="0">
                <a:solidFill>
                  <a:srgbClr val="434343"/>
                </a:solidFill>
              </a:defRPr>
            </a:lvl8pPr>
            <a:lvl9pPr marL="5485578" lvl="8" indent="-440202" rtl="0">
              <a:spcBef>
                <a:spcPts val="2133"/>
              </a:spcBef>
              <a:spcAft>
                <a:spcPts val="2133"/>
              </a:spcAft>
              <a:buClr>
                <a:srgbClr val="434343"/>
              </a:buClr>
              <a:buSzPts val="1600"/>
              <a:buChar char="■"/>
              <a:defRPr sz="2133">
                <a:solidFill>
                  <a:srgbClr val="434343"/>
                </a:solidFill>
              </a:defRPr>
            </a:lvl9pPr>
          </a:lstStyle>
          <a:p>
            <a:endParaRPr lang="en-US" dirty="0"/>
          </a:p>
        </p:txBody>
      </p:sp>
      <p:sp>
        <p:nvSpPr>
          <p:cNvPr id="81" name="Google Shape;81;p16"/>
          <p:cNvSpPr txBox="1">
            <a:spLocks noGrp="1"/>
          </p:cNvSpPr>
          <p:nvPr>
            <p:ph type="sldNum" idx="12"/>
          </p:nvPr>
        </p:nvSpPr>
        <p:spPr>
          <a:xfrm>
            <a:off x="7680911" y="6248119"/>
            <a:ext cx="548700" cy="524800"/>
          </a:xfrm>
          <a:prstGeom prst="rect">
            <a:avLst/>
          </a:prstGeom>
          <a:solidFill>
            <a:schemeClr val="tx2"/>
          </a:solidFill>
        </p:spPr>
        <p:txBody>
          <a:bodyPr spcFirstLastPara="1" wrap="square" lIns="94800" tIns="94800" rIns="94800" bIns="94800" anchor="ctr" anchorCtr="0">
            <a:noAutofit/>
          </a:bodyPr>
          <a:lstStyle>
            <a:lvl1pPr lvl="0" rtl="0">
              <a:buNone/>
              <a:defRPr>
                <a:solidFill>
                  <a:schemeClr val="accent6"/>
                </a:solidFill>
                <a:latin typeface="Proxima Nova Semibold"/>
                <a:ea typeface="Proxima Nova Semibold"/>
                <a:cs typeface="Proxima Nova Semibold"/>
                <a:sym typeface="Proxima Nova Semibold"/>
              </a:defRPr>
            </a:lvl1pPr>
            <a:lvl2pPr lvl="1" rtl="0">
              <a:buNone/>
              <a:defRPr>
                <a:solidFill>
                  <a:srgbClr val="36B77D"/>
                </a:solidFill>
                <a:latin typeface="Proxima Nova Semibold"/>
                <a:ea typeface="Proxima Nova Semibold"/>
                <a:cs typeface="Proxima Nova Semibold"/>
                <a:sym typeface="Proxima Nova Semibold"/>
              </a:defRPr>
            </a:lvl2pPr>
            <a:lvl3pPr lvl="2" rtl="0">
              <a:buNone/>
              <a:defRPr>
                <a:solidFill>
                  <a:srgbClr val="36B77D"/>
                </a:solidFill>
                <a:latin typeface="Proxima Nova Semibold"/>
                <a:ea typeface="Proxima Nova Semibold"/>
                <a:cs typeface="Proxima Nova Semibold"/>
                <a:sym typeface="Proxima Nova Semibold"/>
              </a:defRPr>
            </a:lvl3pPr>
            <a:lvl4pPr lvl="3" rtl="0">
              <a:buNone/>
              <a:defRPr>
                <a:solidFill>
                  <a:srgbClr val="36B77D"/>
                </a:solidFill>
                <a:latin typeface="Proxima Nova Semibold"/>
                <a:ea typeface="Proxima Nova Semibold"/>
                <a:cs typeface="Proxima Nova Semibold"/>
                <a:sym typeface="Proxima Nova Semibold"/>
              </a:defRPr>
            </a:lvl4pPr>
            <a:lvl5pPr lvl="4" rtl="0">
              <a:buNone/>
              <a:defRPr>
                <a:solidFill>
                  <a:srgbClr val="36B77D"/>
                </a:solidFill>
                <a:latin typeface="Proxima Nova Semibold"/>
                <a:ea typeface="Proxima Nova Semibold"/>
                <a:cs typeface="Proxima Nova Semibold"/>
                <a:sym typeface="Proxima Nova Semibold"/>
              </a:defRPr>
            </a:lvl5pPr>
            <a:lvl6pPr lvl="5" rtl="0">
              <a:buNone/>
              <a:defRPr>
                <a:solidFill>
                  <a:srgbClr val="36B77D"/>
                </a:solidFill>
                <a:latin typeface="Proxima Nova Semibold"/>
                <a:ea typeface="Proxima Nova Semibold"/>
                <a:cs typeface="Proxima Nova Semibold"/>
                <a:sym typeface="Proxima Nova Semibold"/>
              </a:defRPr>
            </a:lvl6pPr>
            <a:lvl7pPr lvl="6" rtl="0">
              <a:buNone/>
              <a:defRPr>
                <a:solidFill>
                  <a:srgbClr val="36B77D"/>
                </a:solidFill>
                <a:latin typeface="Proxima Nova Semibold"/>
                <a:ea typeface="Proxima Nova Semibold"/>
                <a:cs typeface="Proxima Nova Semibold"/>
                <a:sym typeface="Proxima Nova Semibold"/>
              </a:defRPr>
            </a:lvl7pPr>
            <a:lvl8pPr lvl="7" rtl="0">
              <a:buNone/>
              <a:defRPr>
                <a:solidFill>
                  <a:srgbClr val="36B77D"/>
                </a:solidFill>
                <a:latin typeface="Proxima Nova Semibold"/>
                <a:ea typeface="Proxima Nova Semibold"/>
                <a:cs typeface="Proxima Nova Semibold"/>
                <a:sym typeface="Proxima Nova Semibold"/>
              </a:defRPr>
            </a:lvl8pPr>
            <a:lvl9pPr lvl="8" rtl="0">
              <a:buNone/>
              <a:defRPr>
                <a:solidFill>
                  <a:srgbClr val="36B77D"/>
                </a:solidFill>
                <a:latin typeface="Proxima Nova Semibold"/>
                <a:ea typeface="Proxima Nova Semibold"/>
                <a:cs typeface="Proxima Nova Semibold"/>
                <a:sym typeface="Proxima Nova Semibold"/>
              </a:defRPr>
            </a:lvl9pPr>
          </a:lstStyle>
          <a:p>
            <a:fld id="{00000000-1234-1234-1234-123412341234}" type="slidenum">
              <a:rPr lang="en" smtClean="0"/>
              <a:pPr/>
              <a:t>‹#›</a:t>
            </a:fld>
            <a:endParaRPr lang="en" dirty="0"/>
          </a:p>
        </p:txBody>
      </p:sp>
      <p:sp>
        <p:nvSpPr>
          <p:cNvPr id="77" name="Google Shape;77;p16"/>
          <p:cNvSpPr txBox="1">
            <a:spLocks noGrp="1"/>
          </p:cNvSpPr>
          <p:nvPr>
            <p:ph type="title"/>
          </p:nvPr>
        </p:nvSpPr>
        <p:spPr>
          <a:xfrm>
            <a:off x="914400" y="390167"/>
            <a:ext cx="7315200" cy="763600"/>
          </a:xfrm>
          <a:prstGeom prst="rect">
            <a:avLst/>
          </a:prstGeom>
        </p:spPr>
        <p:txBody>
          <a:bodyPr spcFirstLastPara="1" wrap="square" lIns="94800" tIns="94800" rIns="94800" bIns="94800" anchor="t" anchorCtr="0">
            <a:noAutofit/>
          </a:bodyPr>
          <a:lstStyle>
            <a:lvl1pPr lvl="0" rtl="0">
              <a:spcBef>
                <a:spcPts val="0"/>
              </a:spcBef>
              <a:spcAft>
                <a:spcPts val="0"/>
              </a:spcAft>
              <a:buNone/>
              <a:defRPr>
                <a:solidFill>
                  <a:schemeClr val="accent6"/>
                </a:solidFill>
                <a:latin typeface="Proxima Nova Extrabold"/>
                <a:ea typeface="Proxima Nova Extrabold"/>
                <a:cs typeface="Proxima Nova Extrabold"/>
                <a:sym typeface="Proxima Nova Extra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dirty="0"/>
          </a:p>
        </p:txBody>
      </p:sp>
      <p:sp>
        <p:nvSpPr>
          <p:cNvPr id="80" name="Google Shape;80;p16"/>
          <p:cNvSpPr/>
          <p:nvPr/>
        </p:nvSpPr>
        <p:spPr>
          <a:xfrm>
            <a:off x="0" y="6801403"/>
            <a:ext cx="9144000" cy="68000"/>
          </a:xfrm>
          <a:prstGeom prst="rect">
            <a:avLst/>
          </a:prstGeom>
          <a:solidFill>
            <a:schemeClr val="accent6"/>
          </a:solidFill>
          <a:ln>
            <a:noFill/>
          </a:ln>
        </p:spPr>
        <p:txBody>
          <a:bodyPr spcFirstLastPara="1" wrap="square" lIns="126400" tIns="126400" rIns="126400" bIns="126400" anchor="ctr" anchorCtr="0">
            <a:noAutofit/>
          </a:bodyPr>
          <a:lstStyle/>
          <a:p>
            <a:pPr marL="0" lvl="0" indent="0" algn="l" rtl="0">
              <a:spcBef>
                <a:spcPts val="0"/>
              </a:spcBef>
              <a:spcAft>
                <a:spcPts val="0"/>
              </a:spcAft>
              <a:buNone/>
            </a:pPr>
            <a:endParaRPr sz="1867"/>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3773" y="5871690"/>
            <a:ext cx="821903" cy="776241"/>
          </a:xfrm>
          <a:prstGeom prst="rect">
            <a:avLst/>
          </a:prstGeom>
        </p:spPr>
      </p:pic>
    </p:spTree>
    <p:extLst>
      <p:ext uri="{BB962C8B-B14F-4D97-AF65-F5344CB8AC3E}">
        <p14:creationId xmlns:p14="http://schemas.microsoft.com/office/powerpoint/2010/main" val="1327923699"/>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two columns" preserve="1" userDrawn="1">
  <p:cSld name="1_Title and two columns">
    <p:spTree>
      <p:nvGrpSpPr>
        <p:cNvPr id="1" name="Shape 88"/>
        <p:cNvGrpSpPr/>
        <p:nvPr/>
      </p:nvGrpSpPr>
      <p:grpSpPr>
        <a:xfrm>
          <a:off x="0" y="0"/>
          <a:ext cx="0" cy="0"/>
          <a:chOff x="0" y="0"/>
          <a:chExt cx="0" cy="0"/>
        </a:xfrm>
      </p:grpSpPr>
      <p:sp>
        <p:nvSpPr>
          <p:cNvPr id="89" name="Google Shape;89;p18"/>
          <p:cNvSpPr txBox="1">
            <a:spLocks noGrp="1"/>
          </p:cNvSpPr>
          <p:nvPr>
            <p:ph type="title"/>
          </p:nvPr>
        </p:nvSpPr>
        <p:spPr>
          <a:xfrm>
            <a:off x="914400" y="387767"/>
            <a:ext cx="7315200" cy="763600"/>
          </a:xfrm>
          <a:prstGeom prst="rect">
            <a:avLst/>
          </a:prstGeom>
        </p:spPr>
        <p:txBody>
          <a:bodyPr spcFirstLastPara="1" wrap="square" lIns="94800" tIns="94800" rIns="94800" bIns="94800" anchor="t" anchorCtr="0">
            <a:noAutofit/>
          </a:bodyPr>
          <a:lstStyle>
            <a:lvl1pPr lvl="0" rtl="0">
              <a:spcBef>
                <a:spcPts val="0"/>
              </a:spcBef>
              <a:spcAft>
                <a:spcPts val="0"/>
              </a:spcAft>
              <a:buClr>
                <a:srgbClr val="118762"/>
              </a:buClr>
              <a:buSzPts val="2900"/>
              <a:buFont typeface="Proxima Nova Extrabold"/>
              <a:buNone/>
              <a:defRPr>
                <a:solidFill>
                  <a:schemeClr val="accent6"/>
                </a:solidFill>
                <a:latin typeface="Proxima Nova Extrabold"/>
                <a:ea typeface="Proxima Nova Extrabold"/>
                <a:cs typeface="Proxima Nova Extrabold"/>
                <a:sym typeface="Proxima Nova Extrabold"/>
              </a:defRPr>
            </a:lvl1pPr>
            <a:lvl2pPr lvl="1" rtl="0">
              <a:spcBef>
                <a:spcPts val="0"/>
              </a:spcBef>
              <a:spcAft>
                <a:spcPts val="0"/>
              </a:spcAft>
              <a:buClr>
                <a:srgbClr val="118762"/>
              </a:buClr>
              <a:buSzPts val="2900"/>
              <a:buNone/>
              <a:defRPr>
                <a:solidFill>
                  <a:srgbClr val="118762"/>
                </a:solidFill>
              </a:defRPr>
            </a:lvl2pPr>
            <a:lvl3pPr lvl="2" rtl="0">
              <a:spcBef>
                <a:spcPts val="0"/>
              </a:spcBef>
              <a:spcAft>
                <a:spcPts val="0"/>
              </a:spcAft>
              <a:buClr>
                <a:srgbClr val="118762"/>
              </a:buClr>
              <a:buSzPts val="2900"/>
              <a:buNone/>
              <a:defRPr>
                <a:solidFill>
                  <a:srgbClr val="118762"/>
                </a:solidFill>
              </a:defRPr>
            </a:lvl3pPr>
            <a:lvl4pPr lvl="3" rtl="0">
              <a:spcBef>
                <a:spcPts val="0"/>
              </a:spcBef>
              <a:spcAft>
                <a:spcPts val="0"/>
              </a:spcAft>
              <a:buClr>
                <a:srgbClr val="118762"/>
              </a:buClr>
              <a:buSzPts val="2900"/>
              <a:buNone/>
              <a:defRPr>
                <a:solidFill>
                  <a:srgbClr val="118762"/>
                </a:solidFill>
              </a:defRPr>
            </a:lvl4pPr>
            <a:lvl5pPr lvl="4" rtl="0">
              <a:spcBef>
                <a:spcPts val="0"/>
              </a:spcBef>
              <a:spcAft>
                <a:spcPts val="0"/>
              </a:spcAft>
              <a:buClr>
                <a:srgbClr val="118762"/>
              </a:buClr>
              <a:buSzPts val="2900"/>
              <a:buNone/>
              <a:defRPr>
                <a:solidFill>
                  <a:srgbClr val="118762"/>
                </a:solidFill>
              </a:defRPr>
            </a:lvl5pPr>
            <a:lvl6pPr lvl="5" rtl="0">
              <a:spcBef>
                <a:spcPts val="0"/>
              </a:spcBef>
              <a:spcAft>
                <a:spcPts val="0"/>
              </a:spcAft>
              <a:buClr>
                <a:srgbClr val="118762"/>
              </a:buClr>
              <a:buSzPts val="2900"/>
              <a:buNone/>
              <a:defRPr>
                <a:solidFill>
                  <a:srgbClr val="118762"/>
                </a:solidFill>
              </a:defRPr>
            </a:lvl6pPr>
            <a:lvl7pPr lvl="6" rtl="0">
              <a:spcBef>
                <a:spcPts val="0"/>
              </a:spcBef>
              <a:spcAft>
                <a:spcPts val="0"/>
              </a:spcAft>
              <a:buClr>
                <a:srgbClr val="118762"/>
              </a:buClr>
              <a:buSzPts val="2900"/>
              <a:buNone/>
              <a:defRPr>
                <a:solidFill>
                  <a:srgbClr val="118762"/>
                </a:solidFill>
              </a:defRPr>
            </a:lvl7pPr>
            <a:lvl8pPr lvl="7" rtl="0">
              <a:spcBef>
                <a:spcPts val="0"/>
              </a:spcBef>
              <a:spcAft>
                <a:spcPts val="0"/>
              </a:spcAft>
              <a:buClr>
                <a:srgbClr val="118762"/>
              </a:buClr>
              <a:buSzPts val="2900"/>
              <a:buNone/>
              <a:defRPr>
                <a:solidFill>
                  <a:srgbClr val="118762"/>
                </a:solidFill>
              </a:defRPr>
            </a:lvl8pPr>
            <a:lvl9pPr lvl="8" rtl="0">
              <a:spcBef>
                <a:spcPts val="0"/>
              </a:spcBef>
              <a:spcAft>
                <a:spcPts val="0"/>
              </a:spcAft>
              <a:buClr>
                <a:srgbClr val="118762"/>
              </a:buClr>
              <a:buSzPts val="2900"/>
              <a:buNone/>
              <a:defRPr>
                <a:solidFill>
                  <a:srgbClr val="118762"/>
                </a:solidFill>
              </a:defRPr>
            </a:lvl9pPr>
          </a:lstStyle>
          <a:p>
            <a:endParaRPr dirty="0"/>
          </a:p>
        </p:txBody>
      </p:sp>
      <p:sp>
        <p:nvSpPr>
          <p:cNvPr id="90" name="Google Shape;90;p18"/>
          <p:cNvSpPr txBox="1">
            <a:spLocks noGrp="1"/>
          </p:cNvSpPr>
          <p:nvPr>
            <p:ph type="body" idx="1"/>
          </p:nvPr>
        </p:nvSpPr>
        <p:spPr>
          <a:xfrm>
            <a:off x="914402" y="1536633"/>
            <a:ext cx="3545100" cy="4555200"/>
          </a:xfrm>
          <a:prstGeom prst="rect">
            <a:avLst/>
          </a:prstGeom>
        </p:spPr>
        <p:txBody>
          <a:bodyPr spcFirstLastPara="1" wrap="square" lIns="94800" tIns="94800" rIns="94800" bIns="94800" anchor="t" anchorCtr="0">
            <a:noAutofit/>
          </a:bodyPr>
          <a:lstStyle>
            <a:lvl1pPr marL="304792" lvl="0" indent="-304792" rtl="0">
              <a:lnSpc>
                <a:spcPct val="100000"/>
              </a:lnSpc>
              <a:spcBef>
                <a:spcPts val="0"/>
              </a:spcBef>
              <a:spcAft>
                <a:spcPts val="800"/>
              </a:spcAft>
              <a:buClr>
                <a:srgbClr val="434343"/>
              </a:buClr>
              <a:buSzPts val="1600"/>
              <a:buChar char="●"/>
              <a:defRPr sz="2133" b="0">
                <a:solidFill>
                  <a:srgbClr val="434343"/>
                </a:solidFill>
              </a:defRPr>
            </a:lvl1pPr>
            <a:lvl2pPr marL="304792" lvl="1" indent="0" rtl="0">
              <a:lnSpc>
                <a:spcPct val="100000"/>
              </a:lnSpc>
              <a:spcBef>
                <a:spcPts val="0"/>
              </a:spcBef>
              <a:spcAft>
                <a:spcPts val="800"/>
              </a:spcAft>
              <a:buClr>
                <a:srgbClr val="434343"/>
              </a:buClr>
              <a:buSzPts val="1500"/>
              <a:buNone/>
              <a:defRPr>
                <a:solidFill>
                  <a:srgbClr val="434343"/>
                </a:solidFill>
              </a:defRPr>
            </a:lvl2pPr>
            <a:lvl3pPr marL="914377" lvl="2" indent="-304792" rtl="0">
              <a:lnSpc>
                <a:spcPct val="100000"/>
              </a:lnSpc>
              <a:spcBef>
                <a:spcPts val="0"/>
              </a:spcBef>
              <a:spcAft>
                <a:spcPts val="800"/>
              </a:spcAft>
              <a:buClr>
                <a:srgbClr val="434343"/>
              </a:buClr>
              <a:buSzPts val="1200"/>
              <a:buChar char="■"/>
              <a:defRPr sz="1600">
                <a:solidFill>
                  <a:srgbClr val="434343"/>
                </a:solidFill>
              </a:defRPr>
            </a:lvl3pPr>
            <a:lvl4pPr marL="2438035" lvl="3" indent="-406341" rtl="0">
              <a:spcBef>
                <a:spcPts val="2133"/>
              </a:spcBef>
              <a:spcAft>
                <a:spcPts val="0"/>
              </a:spcAft>
              <a:buClr>
                <a:srgbClr val="434343"/>
              </a:buClr>
              <a:buSzPts val="1200"/>
              <a:buChar char="●"/>
              <a:defRPr sz="1600">
                <a:solidFill>
                  <a:srgbClr val="434343"/>
                </a:solidFill>
              </a:defRPr>
            </a:lvl4pPr>
            <a:lvl5pPr marL="3047544" lvl="4" indent="-406341" rtl="0">
              <a:spcBef>
                <a:spcPts val="2133"/>
              </a:spcBef>
              <a:spcAft>
                <a:spcPts val="0"/>
              </a:spcAft>
              <a:buClr>
                <a:srgbClr val="434343"/>
              </a:buClr>
              <a:buSzPts val="1200"/>
              <a:buChar char="○"/>
              <a:defRPr sz="1600">
                <a:solidFill>
                  <a:srgbClr val="434343"/>
                </a:solidFill>
              </a:defRPr>
            </a:lvl5pPr>
            <a:lvl6pPr marL="3657053" lvl="5" indent="-440202" rtl="0">
              <a:spcBef>
                <a:spcPts val="2133"/>
              </a:spcBef>
              <a:spcAft>
                <a:spcPts val="0"/>
              </a:spcAft>
              <a:buClr>
                <a:srgbClr val="434343"/>
              </a:buClr>
              <a:buSzPts val="1600"/>
              <a:buChar char="■"/>
              <a:defRPr sz="2133">
                <a:solidFill>
                  <a:srgbClr val="434343"/>
                </a:solidFill>
              </a:defRPr>
            </a:lvl6pPr>
            <a:lvl7pPr marL="4266561" lvl="6" indent="-431737" rtl="0">
              <a:spcBef>
                <a:spcPts val="2133"/>
              </a:spcBef>
              <a:spcAft>
                <a:spcPts val="0"/>
              </a:spcAft>
              <a:buClr>
                <a:srgbClr val="434343"/>
              </a:buClr>
              <a:buSzPts val="1500"/>
              <a:buChar char="●"/>
              <a:defRPr>
                <a:solidFill>
                  <a:srgbClr val="434343"/>
                </a:solidFill>
              </a:defRPr>
            </a:lvl7pPr>
            <a:lvl8pPr marL="4876069" lvl="7" indent="-406341" rtl="0">
              <a:spcBef>
                <a:spcPts val="2133"/>
              </a:spcBef>
              <a:spcAft>
                <a:spcPts val="0"/>
              </a:spcAft>
              <a:buClr>
                <a:srgbClr val="434343"/>
              </a:buClr>
              <a:buSzPts val="1200"/>
              <a:buChar char="○"/>
              <a:defRPr sz="1600" b="0">
                <a:solidFill>
                  <a:srgbClr val="434343"/>
                </a:solidFill>
              </a:defRPr>
            </a:lvl8pPr>
            <a:lvl9pPr marL="5485578" lvl="8" indent="-440202" rtl="0">
              <a:spcBef>
                <a:spcPts val="2133"/>
              </a:spcBef>
              <a:spcAft>
                <a:spcPts val="2133"/>
              </a:spcAft>
              <a:buClr>
                <a:srgbClr val="434343"/>
              </a:buClr>
              <a:buSzPts val="1600"/>
              <a:buChar char="■"/>
              <a:defRPr sz="2133">
                <a:solidFill>
                  <a:srgbClr val="434343"/>
                </a:solidFill>
              </a:defRPr>
            </a:lvl9pPr>
          </a:lstStyle>
          <a:p>
            <a:endParaRPr lang="en-US" dirty="0"/>
          </a:p>
        </p:txBody>
      </p:sp>
      <p:sp>
        <p:nvSpPr>
          <p:cNvPr id="92" name="Google Shape;92;p18"/>
          <p:cNvSpPr/>
          <p:nvPr/>
        </p:nvSpPr>
        <p:spPr>
          <a:xfrm>
            <a:off x="0" y="6801403"/>
            <a:ext cx="9144000" cy="68000"/>
          </a:xfrm>
          <a:prstGeom prst="rect">
            <a:avLst/>
          </a:prstGeom>
          <a:solidFill>
            <a:schemeClr val="accent6"/>
          </a:solidFill>
          <a:ln>
            <a:noFill/>
          </a:ln>
        </p:spPr>
        <p:txBody>
          <a:bodyPr spcFirstLastPara="1" wrap="square" lIns="126400" tIns="126400" rIns="126400" bIns="126400" anchor="ctr" anchorCtr="0">
            <a:noAutofit/>
          </a:bodyPr>
          <a:lstStyle/>
          <a:p>
            <a:pPr marL="0" lvl="0" indent="0" algn="l" rtl="0">
              <a:spcBef>
                <a:spcPts val="0"/>
              </a:spcBef>
              <a:spcAft>
                <a:spcPts val="0"/>
              </a:spcAft>
              <a:buNone/>
            </a:pPr>
            <a:endParaRPr sz="1867"/>
          </a:p>
        </p:txBody>
      </p:sp>
      <p:sp>
        <p:nvSpPr>
          <p:cNvPr id="94" name="Google Shape;94;p18"/>
          <p:cNvSpPr txBox="1">
            <a:spLocks noGrp="1"/>
          </p:cNvSpPr>
          <p:nvPr>
            <p:ph type="sldNum" idx="12"/>
          </p:nvPr>
        </p:nvSpPr>
        <p:spPr>
          <a:xfrm>
            <a:off x="7680911" y="6319239"/>
            <a:ext cx="548700" cy="524800"/>
          </a:xfrm>
          <a:prstGeom prst="rect">
            <a:avLst/>
          </a:prstGeom>
        </p:spPr>
        <p:txBody>
          <a:bodyPr spcFirstLastPara="1" wrap="square" lIns="94800" tIns="94800" rIns="94800" bIns="94800" anchor="ctr" anchorCtr="0">
            <a:noAutofit/>
          </a:bodyPr>
          <a:lstStyle>
            <a:lvl1pPr lvl="0" rtl="0">
              <a:buNone/>
              <a:defRPr>
                <a:solidFill>
                  <a:schemeClr val="accent6"/>
                </a:solidFill>
                <a:latin typeface="Proxima Nova Semibold"/>
                <a:ea typeface="Proxima Nova Semibold"/>
                <a:cs typeface="Proxima Nova Semibold"/>
                <a:sym typeface="Proxima Nova Semibold"/>
              </a:defRPr>
            </a:lvl1pPr>
            <a:lvl2pPr lvl="1" rtl="0">
              <a:buNone/>
              <a:defRPr>
                <a:solidFill>
                  <a:srgbClr val="36B77D"/>
                </a:solidFill>
                <a:latin typeface="Proxima Nova Semibold"/>
                <a:ea typeface="Proxima Nova Semibold"/>
                <a:cs typeface="Proxima Nova Semibold"/>
                <a:sym typeface="Proxima Nova Semibold"/>
              </a:defRPr>
            </a:lvl2pPr>
            <a:lvl3pPr lvl="2" rtl="0">
              <a:buNone/>
              <a:defRPr>
                <a:solidFill>
                  <a:srgbClr val="36B77D"/>
                </a:solidFill>
                <a:latin typeface="Proxima Nova Semibold"/>
                <a:ea typeface="Proxima Nova Semibold"/>
                <a:cs typeface="Proxima Nova Semibold"/>
                <a:sym typeface="Proxima Nova Semibold"/>
              </a:defRPr>
            </a:lvl3pPr>
            <a:lvl4pPr lvl="3" rtl="0">
              <a:buNone/>
              <a:defRPr>
                <a:solidFill>
                  <a:srgbClr val="36B77D"/>
                </a:solidFill>
                <a:latin typeface="Proxima Nova Semibold"/>
                <a:ea typeface="Proxima Nova Semibold"/>
                <a:cs typeface="Proxima Nova Semibold"/>
                <a:sym typeface="Proxima Nova Semibold"/>
              </a:defRPr>
            </a:lvl4pPr>
            <a:lvl5pPr lvl="4" rtl="0">
              <a:buNone/>
              <a:defRPr>
                <a:solidFill>
                  <a:srgbClr val="36B77D"/>
                </a:solidFill>
                <a:latin typeface="Proxima Nova Semibold"/>
                <a:ea typeface="Proxima Nova Semibold"/>
                <a:cs typeface="Proxima Nova Semibold"/>
                <a:sym typeface="Proxima Nova Semibold"/>
              </a:defRPr>
            </a:lvl5pPr>
            <a:lvl6pPr lvl="5" rtl="0">
              <a:buNone/>
              <a:defRPr>
                <a:solidFill>
                  <a:srgbClr val="36B77D"/>
                </a:solidFill>
                <a:latin typeface="Proxima Nova Semibold"/>
                <a:ea typeface="Proxima Nova Semibold"/>
                <a:cs typeface="Proxima Nova Semibold"/>
                <a:sym typeface="Proxima Nova Semibold"/>
              </a:defRPr>
            </a:lvl6pPr>
            <a:lvl7pPr lvl="6" rtl="0">
              <a:buNone/>
              <a:defRPr>
                <a:solidFill>
                  <a:srgbClr val="36B77D"/>
                </a:solidFill>
                <a:latin typeface="Proxima Nova Semibold"/>
                <a:ea typeface="Proxima Nova Semibold"/>
                <a:cs typeface="Proxima Nova Semibold"/>
                <a:sym typeface="Proxima Nova Semibold"/>
              </a:defRPr>
            </a:lvl7pPr>
            <a:lvl8pPr lvl="7" rtl="0">
              <a:buNone/>
              <a:defRPr>
                <a:solidFill>
                  <a:srgbClr val="36B77D"/>
                </a:solidFill>
                <a:latin typeface="Proxima Nova Semibold"/>
                <a:ea typeface="Proxima Nova Semibold"/>
                <a:cs typeface="Proxima Nova Semibold"/>
                <a:sym typeface="Proxima Nova Semibold"/>
              </a:defRPr>
            </a:lvl8pPr>
            <a:lvl9pPr lvl="8" rtl="0">
              <a:buNone/>
              <a:defRPr>
                <a:solidFill>
                  <a:srgbClr val="36B77D"/>
                </a:solidFill>
                <a:latin typeface="Proxima Nova Semibold"/>
                <a:ea typeface="Proxima Nova Semibold"/>
                <a:cs typeface="Proxima Nova Semibold"/>
                <a:sym typeface="Proxima Nova Semibold"/>
              </a:defRPr>
            </a:lvl9pPr>
          </a:lstStyle>
          <a:p>
            <a:fld id="{00000000-1234-1234-1234-123412341234}" type="slidenum">
              <a:rPr lang="en" smtClean="0"/>
              <a:pPr/>
              <a:t>‹#›</a:t>
            </a:fld>
            <a:endParaRPr lang="en" dirty="0"/>
          </a:p>
        </p:txBody>
      </p:sp>
      <p:sp>
        <p:nvSpPr>
          <p:cNvPr id="8" name="Google Shape;90;p18"/>
          <p:cNvSpPr txBox="1">
            <a:spLocks noGrp="1"/>
          </p:cNvSpPr>
          <p:nvPr>
            <p:ph type="body" idx="13"/>
          </p:nvPr>
        </p:nvSpPr>
        <p:spPr>
          <a:xfrm>
            <a:off x="4832400" y="1522957"/>
            <a:ext cx="3401568" cy="4555200"/>
          </a:xfrm>
          <a:prstGeom prst="rect">
            <a:avLst/>
          </a:prstGeom>
        </p:spPr>
        <p:txBody>
          <a:bodyPr spcFirstLastPara="1" wrap="square" lIns="94800" tIns="94800" rIns="94800" bIns="94800" anchor="t" anchorCtr="0">
            <a:noAutofit/>
          </a:bodyPr>
          <a:lstStyle>
            <a:lvl1pPr marL="304792" lvl="0" indent="-304792" rtl="0">
              <a:lnSpc>
                <a:spcPct val="100000"/>
              </a:lnSpc>
              <a:spcBef>
                <a:spcPts val="0"/>
              </a:spcBef>
              <a:spcAft>
                <a:spcPts val="800"/>
              </a:spcAft>
              <a:buClr>
                <a:srgbClr val="434343"/>
              </a:buClr>
              <a:buSzPts val="1600"/>
              <a:buChar char="●"/>
              <a:defRPr sz="2133" b="0">
                <a:solidFill>
                  <a:srgbClr val="434343"/>
                </a:solidFill>
              </a:defRPr>
            </a:lvl1pPr>
            <a:lvl2pPr marL="304792" lvl="1" indent="0" rtl="0">
              <a:lnSpc>
                <a:spcPct val="100000"/>
              </a:lnSpc>
              <a:spcBef>
                <a:spcPts val="0"/>
              </a:spcBef>
              <a:spcAft>
                <a:spcPts val="800"/>
              </a:spcAft>
              <a:buClr>
                <a:srgbClr val="434343"/>
              </a:buClr>
              <a:buSzPts val="1500"/>
              <a:buNone/>
              <a:defRPr>
                <a:solidFill>
                  <a:srgbClr val="434343"/>
                </a:solidFill>
              </a:defRPr>
            </a:lvl2pPr>
            <a:lvl3pPr marL="914377" lvl="2" indent="-304792" rtl="0">
              <a:lnSpc>
                <a:spcPct val="100000"/>
              </a:lnSpc>
              <a:spcBef>
                <a:spcPts val="0"/>
              </a:spcBef>
              <a:spcAft>
                <a:spcPts val="800"/>
              </a:spcAft>
              <a:buClr>
                <a:srgbClr val="434343"/>
              </a:buClr>
              <a:buSzPts val="1200"/>
              <a:buChar char="■"/>
              <a:defRPr sz="1600">
                <a:solidFill>
                  <a:srgbClr val="434343"/>
                </a:solidFill>
              </a:defRPr>
            </a:lvl3pPr>
            <a:lvl4pPr marL="2438035" lvl="3" indent="-406341" rtl="0">
              <a:spcBef>
                <a:spcPts val="2133"/>
              </a:spcBef>
              <a:spcAft>
                <a:spcPts val="0"/>
              </a:spcAft>
              <a:buClr>
                <a:srgbClr val="434343"/>
              </a:buClr>
              <a:buSzPts val="1200"/>
              <a:buChar char="●"/>
              <a:defRPr sz="1600">
                <a:solidFill>
                  <a:srgbClr val="434343"/>
                </a:solidFill>
              </a:defRPr>
            </a:lvl4pPr>
            <a:lvl5pPr marL="3047544" lvl="4" indent="-406341" rtl="0">
              <a:spcBef>
                <a:spcPts val="2133"/>
              </a:spcBef>
              <a:spcAft>
                <a:spcPts val="0"/>
              </a:spcAft>
              <a:buClr>
                <a:srgbClr val="434343"/>
              </a:buClr>
              <a:buSzPts val="1200"/>
              <a:buChar char="○"/>
              <a:defRPr sz="1600">
                <a:solidFill>
                  <a:srgbClr val="434343"/>
                </a:solidFill>
              </a:defRPr>
            </a:lvl5pPr>
            <a:lvl6pPr marL="3657053" lvl="5" indent="-440202" rtl="0">
              <a:spcBef>
                <a:spcPts val="2133"/>
              </a:spcBef>
              <a:spcAft>
                <a:spcPts val="0"/>
              </a:spcAft>
              <a:buClr>
                <a:srgbClr val="434343"/>
              </a:buClr>
              <a:buSzPts val="1600"/>
              <a:buChar char="■"/>
              <a:defRPr sz="2133">
                <a:solidFill>
                  <a:srgbClr val="434343"/>
                </a:solidFill>
              </a:defRPr>
            </a:lvl6pPr>
            <a:lvl7pPr marL="4266561" lvl="6" indent="-431737" rtl="0">
              <a:spcBef>
                <a:spcPts val="2133"/>
              </a:spcBef>
              <a:spcAft>
                <a:spcPts val="0"/>
              </a:spcAft>
              <a:buClr>
                <a:srgbClr val="434343"/>
              </a:buClr>
              <a:buSzPts val="1500"/>
              <a:buChar char="●"/>
              <a:defRPr>
                <a:solidFill>
                  <a:srgbClr val="434343"/>
                </a:solidFill>
              </a:defRPr>
            </a:lvl7pPr>
            <a:lvl8pPr marL="4876069" lvl="7" indent="-406341" rtl="0">
              <a:spcBef>
                <a:spcPts val="2133"/>
              </a:spcBef>
              <a:spcAft>
                <a:spcPts val="0"/>
              </a:spcAft>
              <a:buClr>
                <a:srgbClr val="434343"/>
              </a:buClr>
              <a:buSzPts val="1200"/>
              <a:buChar char="○"/>
              <a:defRPr sz="1600" b="0">
                <a:solidFill>
                  <a:srgbClr val="434343"/>
                </a:solidFill>
              </a:defRPr>
            </a:lvl8pPr>
            <a:lvl9pPr marL="5485578" lvl="8" indent="-440202" rtl="0">
              <a:spcBef>
                <a:spcPts val="2133"/>
              </a:spcBef>
              <a:spcAft>
                <a:spcPts val="2133"/>
              </a:spcAft>
              <a:buClr>
                <a:srgbClr val="434343"/>
              </a:buClr>
              <a:buSzPts val="1600"/>
              <a:buChar char="■"/>
              <a:defRPr sz="2133">
                <a:solidFill>
                  <a:srgbClr val="434343"/>
                </a:solidFill>
              </a:defRPr>
            </a:lvl9pPr>
          </a:lstStyle>
          <a:p>
            <a:endParaRPr lang="en-US" dirty="0"/>
          </a:p>
        </p:txBody>
      </p:sp>
    </p:spTree>
    <p:extLst>
      <p:ext uri="{BB962C8B-B14F-4D97-AF65-F5344CB8AC3E}">
        <p14:creationId xmlns:p14="http://schemas.microsoft.com/office/powerpoint/2010/main" val="4154990412"/>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Rectangle 6"/>
          <p:cNvSpPr/>
          <p:nvPr userDrawn="1"/>
        </p:nvSpPr>
        <p:spPr>
          <a:xfrm rot="5400000">
            <a:off x="4038599" y="-4038601"/>
            <a:ext cx="1066800" cy="914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457200" y="1447800"/>
            <a:ext cx="8229600" cy="4678363"/>
          </a:xfrm>
          <a:ln>
            <a:noFill/>
          </a:ln>
        </p:spPr>
        <p:txBody>
          <a:bodyPr/>
          <a:lstStyle>
            <a:lvl1pPr marL="342900" indent="-342900">
              <a:buClr>
                <a:schemeClr val="accent1"/>
              </a:buClr>
              <a:buFont typeface="Arial" panose="020B0604020202020204" pitchFamily="34" charset="0"/>
              <a:buChar char="•"/>
              <a:defRPr>
                <a:latin typeface="Spartan Medium" pitchFamily="2" charset="0"/>
              </a:defRPr>
            </a:lvl1pPr>
            <a:lvl2pPr marL="742950" indent="-285750">
              <a:buClr>
                <a:schemeClr val="accent1"/>
              </a:buClr>
              <a:buFont typeface="Wingdings" panose="05000000000000000000" pitchFamily="2" charset="2"/>
              <a:buChar char="§"/>
              <a:defRPr>
                <a:latin typeface="Spartan Medium" pitchFamily="2" charset="0"/>
              </a:defRPr>
            </a:lvl2pPr>
            <a:lvl3pPr marL="1143000" indent="-228600">
              <a:buClr>
                <a:schemeClr val="accent1"/>
              </a:buClr>
              <a:buSzPct val="100000"/>
              <a:buFont typeface="Arial" panose="020B0604020202020204" pitchFamily="34" charset="0"/>
              <a:buChar char="•"/>
              <a:defRPr>
                <a:latin typeface="Spartan Medium" pitchFamily="2" charset="0"/>
              </a:defRPr>
            </a:lvl3pPr>
            <a:lvl4pPr marL="1600200" indent="-228600">
              <a:buClr>
                <a:schemeClr val="accent1"/>
              </a:buClr>
              <a:buSzPct val="100000"/>
              <a:buFont typeface="Wingdings" panose="05000000000000000000" pitchFamily="2" charset="2"/>
              <a:buChar char="§"/>
              <a:defRPr>
                <a:latin typeface="Spartan Medium" pitchFamily="2" charset="0"/>
              </a:defRPr>
            </a:lvl4pPr>
            <a:lvl5pPr marL="2057400" indent="-228600">
              <a:buClr>
                <a:schemeClr val="accent1"/>
              </a:buClr>
              <a:buSzPct val="100000"/>
              <a:buFont typeface="Arial" panose="020B0604020202020204" pitchFamily="34" charset="0"/>
              <a:buChar char="•"/>
              <a:defRPr>
                <a:latin typeface="Spartan Medium"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ectangle 3"/>
          <p:cNvSpPr/>
          <p:nvPr userDrawn="1"/>
        </p:nvSpPr>
        <p:spPr>
          <a:xfrm rot="5400000">
            <a:off x="4267199" y="2006140"/>
            <a:ext cx="609599" cy="9144001"/>
          </a:xfrm>
          <a:prstGeom prst="rect">
            <a:avLst/>
          </a:prstGeom>
          <a:solidFill>
            <a:srgbClr val="10B6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userDrawn="1"/>
        </p:nvSpPr>
        <p:spPr>
          <a:xfrm>
            <a:off x="6684819" y="6397724"/>
            <a:ext cx="2133600" cy="307777"/>
          </a:xfrm>
          <a:prstGeom prst="rect">
            <a:avLst/>
          </a:prstGeom>
          <a:noFill/>
        </p:spPr>
        <p:txBody>
          <a:bodyPr wrap="square" rtlCol="0">
            <a:spAutoFit/>
          </a:bodyPr>
          <a:lstStyle/>
          <a:p>
            <a:pPr algn="r"/>
            <a:r>
              <a:rPr lang="en-US" sz="1400" dirty="0">
                <a:solidFill>
                  <a:schemeClr val="bg1"/>
                </a:solidFill>
                <a:effectLst/>
                <a:latin typeface="Spartan Medium" pitchFamily="2" charset="0"/>
              </a:rPr>
              <a:t>prevented.org</a:t>
            </a: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689725" y="6276975"/>
            <a:ext cx="549275" cy="549275"/>
          </a:xfrm>
          <a:prstGeom prst="rect">
            <a:avLst/>
          </a:prstGeom>
        </p:spPr>
      </p:pic>
      <p:sp>
        <p:nvSpPr>
          <p:cNvPr id="8" name="Title 1"/>
          <p:cNvSpPr>
            <a:spLocks noGrp="1"/>
          </p:cNvSpPr>
          <p:nvPr>
            <p:ph type="title"/>
          </p:nvPr>
        </p:nvSpPr>
        <p:spPr>
          <a:xfrm>
            <a:off x="457200" y="198438"/>
            <a:ext cx="8229600" cy="715962"/>
          </a:xfrm>
        </p:spPr>
        <p:txBody>
          <a:bodyPr anchor="t" anchorCtr="0"/>
          <a:lstStyle>
            <a:lvl1pPr>
              <a:defRPr>
                <a:solidFill>
                  <a:schemeClr val="bg1"/>
                </a:solidFill>
              </a:defRPr>
            </a:lvl1pPr>
          </a:lstStyle>
          <a:p>
            <a:r>
              <a:rPr lang="en-US"/>
              <a:t>Click to edit Master title style</a:t>
            </a:r>
            <a:endParaRPr lang="en-US" dirty="0"/>
          </a:p>
        </p:txBody>
      </p:sp>
    </p:spTree>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x">
  <p:cSld name="Title Slide">
    <p:spTree>
      <p:nvGrpSpPr>
        <p:cNvPr id="1" name=""/>
        <p:cNvGrpSpPr/>
        <p:nvPr/>
      </p:nvGrpSpPr>
      <p:grpSpPr>
        <a:xfrm>
          <a:off x="0" y="0"/>
          <a:ext cx="0" cy="0"/>
          <a:chOff x="0" y="0"/>
          <a:chExt cx="0" cy="0"/>
        </a:xfrm>
      </p:grpSpPr>
      <p:pic>
        <p:nvPicPr>
          <p:cNvPr id="16" name="Picture 18" descr="Picture 18"/>
          <p:cNvPicPr>
            <a:picLocks noChangeAspect="1"/>
          </p:cNvPicPr>
          <p:nvPr/>
        </p:nvPicPr>
        <p:blipFill>
          <a:blip r:embed="rId2"/>
          <a:stretch>
            <a:fillRect/>
          </a:stretch>
        </p:blipFill>
        <p:spPr>
          <a:xfrm>
            <a:off x="5042973" y="4406901"/>
            <a:ext cx="4050227" cy="2027369"/>
          </a:xfrm>
          <a:prstGeom prst="rect">
            <a:avLst/>
          </a:prstGeom>
          <a:ln w="12700">
            <a:miter lim="400000"/>
          </a:ln>
        </p:spPr>
      </p:pic>
      <p:sp>
        <p:nvSpPr>
          <p:cNvPr id="17" name="Rectangle 8"/>
          <p:cNvSpPr/>
          <p:nvPr/>
        </p:nvSpPr>
        <p:spPr>
          <a:xfrm flipH="1">
            <a:off x="0" y="1810018"/>
            <a:ext cx="9144000" cy="1822788"/>
          </a:xfrm>
          <a:prstGeom prst="rect">
            <a:avLst/>
          </a:prstGeom>
          <a:gradFill>
            <a:gsLst>
              <a:gs pos="36000">
                <a:schemeClr val="accent1"/>
              </a:gs>
              <a:gs pos="100000">
                <a:schemeClr val="accent2"/>
              </a:gs>
            </a:gsLst>
            <a:lin ang="2700000"/>
          </a:gradFill>
          <a:ln w="12700">
            <a:miter lim="400000"/>
          </a:ln>
          <a:effectLst>
            <a:outerShdw blurRad="50800" dist="38100" dir="2700000" rotWithShape="0">
              <a:srgbClr val="000000">
                <a:alpha val="40000"/>
              </a:srgbClr>
            </a:outerShdw>
          </a:effectLst>
        </p:spPr>
        <p:txBody>
          <a:bodyPr lIns="45718" tIns="45718" rIns="45718" bIns="45718" anchor="ctr"/>
          <a:lstStyle/>
          <a:p>
            <a:pPr algn="ctr" hangingPunct="0">
              <a:buClrTx/>
              <a:buFontTx/>
              <a:buNone/>
              <a:defRPr b="1">
                <a:solidFill>
                  <a:srgbClr val="FFFFFF"/>
                </a:solidFill>
                <a:latin typeface="+mj-lt"/>
                <a:ea typeface="+mj-ea"/>
                <a:cs typeface="+mj-cs"/>
                <a:sym typeface="Calibri"/>
              </a:defRPr>
            </a:pPr>
            <a:endParaRPr sz="1800" b="1">
              <a:solidFill>
                <a:srgbClr val="FFFFFF"/>
              </a:solidFill>
              <a:latin typeface="Calibri"/>
              <a:ea typeface="+mj-ea"/>
              <a:cs typeface="Calibri"/>
              <a:sym typeface="Calibri"/>
            </a:endParaRPr>
          </a:p>
        </p:txBody>
      </p:sp>
      <p:sp>
        <p:nvSpPr>
          <p:cNvPr id="18" name="Title Text"/>
          <p:cNvSpPr txBox="1">
            <a:spLocks noGrp="1"/>
          </p:cNvSpPr>
          <p:nvPr>
            <p:ph type="title"/>
          </p:nvPr>
        </p:nvSpPr>
        <p:spPr>
          <a:xfrm>
            <a:off x="628650" y="2058632"/>
            <a:ext cx="7886700" cy="1325568"/>
          </a:xfrm>
          <a:prstGeom prst="rect">
            <a:avLst/>
          </a:prstGeom>
        </p:spPr>
        <p:txBody>
          <a:bodyPr/>
          <a:lstStyle>
            <a:lvl1pPr>
              <a:defRPr sz="4800">
                <a:latin typeface="Henriette Heavy"/>
                <a:ea typeface="Henriette Heavy"/>
                <a:cs typeface="Henriette Heavy"/>
                <a:sym typeface="Henriette Heavy"/>
              </a:defRPr>
            </a:lvl1pPr>
          </a:lstStyle>
          <a:p>
            <a:r>
              <a:t>Title Text</a:t>
            </a:r>
          </a:p>
        </p:txBody>
      </p:sp>
      <p:sp>
        <p:nvSpPr>
          <p:cNvPr id="19"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3451850287"/>
      </p:ext>
    </p:extLst>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26" name="Title Text"/>
          <p:cNvSpPr txBox="1">
            <a:spLocks noGrp="1"/>
          </p:cNvSpPr>
          <p:nvPr>
            <p:ph type="title"/>
          </p:nvPr>
        </p:nvSpPr>
        <p:spPr>
          <a:prstGeom prst="rect">
            <a:avLst/>
          </a:prstGeom>
        </p:spPr>
        <p:txBody>
          <a:bodyPr/>
          <a:lstStyle/>
          <a:p>
            <a:r>
              <a:t>Title Text</a:t>
            </a:r>
          </a:p>
        </p:txBody>
      </p:sp>
      <p:sp>
        <p:nvSpPr>
          <p:cNvPr id="27"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8"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3610896251"/>
      </p:ext>
    </p:extLst>
  </p:cSld>
  <p:clrMapOvr>
    <a:masterClrMapping/>
  </p:clrMapOvr>
  <p:transition spd="med"/>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tx">
  <p:cSld name="Title and Content 2">
    <p:spTree>
      <p:nvGrpSpPr>
        <p:cNvPr id="1" name=""/>
        <p:cNvGrpSpPr/>
        <p:nvPr/>
      </p:nvGrpSpPr>
      <p:grpSpPr>
        <a:xfrm>
          <a:off x="0" y="0"/>
          <a:ext cx="0" cy="0"/>
          <a:chOff x="0" y="0"/>
          <a:chExt cx="0" cy="0"/>
        </a:xfrm>
      </p:grpSpPr>
      <p:sp>
        <p:nvSpPr>
          <p:cNvPr id="35"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36" name="Rectangle 6"/>
          <p:cNvSpPr/>
          <p:nvPr/>
        </p:nvSpPr>
        <p:spPr>
          <a:xfrm flipH="1">
            <a:off x="0" y="-57150"/>
            <a:ext cx="9144000" cy="1036866"/>
          </a:xfrm>
          <a:prstGeom prst="rect">
            <a:avLst/>
          </a:prstGeom>
          <a:gradFill>
            <a:gsLst>
              <a:gs pos="36000">
                <a:schemeClr val="accent1"/>
              </a:gs>
              <a:gs pos="100000">
                <a:schemeClr val="accent2"/>
              </a:gs>
            </a:gsLst>
            <a:lin ang="2700000"/>
          </a:gradFill>
          <a:ln w="12700">
            <a:miter lim="400000"/>
          </a:ln>
        </p:spPr>
        <p:txBody>
          <a:bodyPr lIns="45718" tIns="45718" rIns="45718" bIns="45718" anchor="ctr"/>
          <a:lstStyle/>
          <a:p>
            <a:pPr algn="ctr" hangingPunct="0">
              <a:buClrTx/>
              <a:buFontTx/>
              <a:buNone/>
              <a:defRPr>
                <a:solidFill>
                  <a:srgbClr val="FFFFFF"/>
                </a:solidFill>
                <a:latin typeface="Henriette Medium"/>
                <a:ea typeface="Henriette Medium"/>
                <a:cs typeface="Henriette Medium"/>
                <a:sym typeface="Henriette Medium"/>
              </a:defRPr>
            </a:pPr>
            <a:endParaRPr sz="1800">
              <a:solidFill>
                <a:srgbClr val="FFFFFF"/>
              </a:solidFill>
              <a:latin typeface="Henriette Medium"/>
              <a:ea typeface="Henriette Medium"/>
              <a:cs typeface="Henriette Medium"/>
              <a:sym typeface="Henriette Medium"/>
            </a:endParaRPr>
          </a:p>
        </p:txBody>
      </p:sp>
      <p:sp>
        <p:nvSpPr>
          <p:cNvPr id="37" name="Title Text"/>
          <p:cNvSpPr txBox="1">
            <a:spLocks noGrp="1"/>
          </p:cNvSpPr>
          <p:nvPr>
            <p:ph type="title"/>
          </p:nvPr>
        </p:nvSpPr>
        <p:spPr>
          <a:prstGeom prst="rect">
            <a:avLst/>
          </a:prstGeom>
        </p:spPr>
        <p:txBody>
          <a:bodyPr/>
          <a:lstStyle/>
          <a:p>
            <a:r>
              <a:t>Title Text</a:t>
            </a:r>
          </a:p>
        </p:txBody>
      </p:sp>
      <p:grpSp>
        <p:nvGrpSpPr>
          <p:cNvPr id="41" name="Group 16"/>
          <p:cNvGrpSpPr/>
          <p:nvPr/>
        </p:nvGrpSpPr>
        <p:grpSpPr>
          <a:xfrm>
            <a:off x="-5" y="6100652"/>
            <a:ext cx="9144011" cy="757353"/>
            <a:chOff x="-1" y="0"/>
            <a:chExt cx="9144010" cy="757352"/>
          </a:xfrm>
        </p:grpSpPr>
        <p:sp>
          <p:nvSpPr>
            <p:cNvPr id="38" name="Rectangle 17"/>
            <p:cNvSpPr/>
            <p:nvPr/>
          </p:nvSpPr>
          <p:spPr>
            <a:xfrm flipH="1">
              <a:off x="-2" y="398020"/>
              <a:ext cx="9144011" cy="359333"/>
            </a:xfrm>
            <a:prstGeom prst="rect">
              <a:avLst/>
            </a:prstGeom>
            <a:gradFill flip="none" rotWithShape="1">
              <a:gsLst>
                <a:gs pos="36000">
                  <a:schemeClr val="accent1"/>
                </a:gs>
                <a:gs pos="100000">
                  <a:schemeClr val="accent2"/>
                </a:gs>
              </a:gsLst>
              <a:lin ang="2700000" scaled="0"/>
            </a:gradFill>
            <a:ln w="12700" cap="flat">
              <a:noFill/>
              <a:miter lim="400000"/>
            </a:ln>
            <a:effectLst/>
          </p:spPr>
          <p:txBody>
            <a:bodyPr wrap="square" lIns="45718" tIns="45718" rIns="45718" bIns="45718" numCol="1" anchor="ctr">
              <a:noAutofit/>
            </a:bodyPr>
            <a:lstStyle/>
            <a:p>
              <a:pPr algn="ctr" hangingPunct="0">
                <a:buClrTx/>
                <a:buFontTx/>
                <a:buNone/>
                <a:defRPr>
                  <a:solidFill>
                    <a:srgbClr val="FFFFFF"/>
                  </a:solidFill>
                  <a:latin typeface="+mj-lt"/>
                  <a:ea typeface="+mj-ea"/>
                  <a:cs typeface="+mj-cs"/>
                  <a:sym typeface="Calibri"/>
                </a:defRPr>
              </a:pPr>
              <a:endParaRPr sz="1800">
                <a:solidFill>
                  <a:srgbClr val="FFFFFF"/>
                </a:solidFill>
                <a:latin typeface="Calibri"/>
                <a:ea typeface="+mj-ea"/>
                <a:cs typeface="Calibri"/>
                <a:sym typeface="Calibri"/>
              </a:endParaRPr>
            </a:p>
          </p:txBody>
        </p:sp>
        <p:sp>
          <p:nvSpPr>
            <p:cNvPr id="39" name="TextBox 18"/>
            <p:cNvSpPr txBox="1"/>
            <p:nvPr/>
          </p:nvSpPr>
          <p:spPr>
            <a:xfrm>
              <a:off x="6995339" y="373624"/>
              <a:ext cx="2119275" cy="294637"/>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numCol="1" anchor="t">
              <a:spAutoFit/>
            </a:bodyPr>
            <a:lstStyle>
              <a:lvl1pPr algn="r">
                <a:defRPr sz="1600" spc="50">
                  <a:latin typeface="Henriette Heavy"/>
                  <a:ea typeface="Henriette Heavy"/>
                  <a:cs typeface="Henriette Heavy"/>
                  <a:sym typeface="Henriette Heavy"/>
                </a:defRPr>
              </a:lvl1pPr>
            </a:lstStyle>
            <a:p>
              <a:pPr hangingPunct="0">
                <a:buClrTx/>
                <a:buFontTx/>
                <a:buNone/>
              </a:pPr>
              <a:r>
                <a:rPr>
                  <a:solidFill>
                    <a:srgbClr val="042F44"/>
                  </a:solidFill>
                </a:rPr>
                <a:t>prevented.org</a:t>
              </a:r>
            </a:p>
          </p:txBody>
        </p:sp>
        <p:pic>
          <p:nvPicPr>
            <p:cNvPr id="40" name="Picture 19" descr="Picture 19"/>
            <p:cNvPicPr>
              <a:picLocks noChangeAspect="1"/>
            </p:cNvPicPr>
            <p:nvPr/>
          </p:nvPicPr>
          <p:blipFill>
            <a:blip r:embed="rId2"/>
            <a:srcRect l="20684" r="7042" b="4958"/>
            <a:stretch>
              <a:fillRect/>
            </a:stretch>
          </p:blipFill>
          <p:spPr>
            <a:xfrm>
              <a:off x="8696313" y="0"/>
              <a:ext cx="307273" cy="404357"/>
            </a:xfrm>
            <a:prstGeom prst="rect">
              <a:avLst/>
            </a:prstGeom>
            <a:ln w="12700" cap="flat">
              <a:noFill/>
              <a:miter lim="400000"/>
            </a:ln>
            <a:effectLst/>
          </p:spPr>
        </p:pic>
      </p:grpSp>
      <p:sp>
        <p:nvSpPr>
          <p:cNvPr id="42"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1208815636"/>
      </p:ext>
    </p:extLst>
  </p:cSld>
  <p:clrMapOvr>
    <a:masterClrMapping/>
  </p:clrMapOvr>
  <p:transition spd="med"/>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x">
  <p:cSld name="Section Header">
    <p:spTree>
      <p:nvGrpSpPr>
        <p:cNvPr id="1" name=""/>
        <p:cNvGrpSpPr/>
        <p:nvPr/>
      </p:nvGrpSpPr>
      <p:grpSpPr>
        <a:xfrm>
          <a:off x="0" y="0"/>
          <a:ext cx="0" cy="0"/>
          <a:chOff x="0" y="0"/>
          <a:chExt cx="0" cy="0"/>
        </a:xfrm>
      </p:grpSpPr>
      <p:pic>
        <p:nvPicPr>
          <p:cNvPr id="49" name="Picture 16" descr="Picture 16"/>
          <p:cNvPicPr>
            <a:picLocks noChangeAspect="1"/>
          </p:cNvPicPr>
          <p:nvPr/>
        </p:nvPicPr>
        <p:blipFill>
          <a:blip r:embed="rId2"/>
          <a:stretch>
            <a:fillRect/>
          </a:stretch>
        </p:blipFill>
        <p:spPr>
          <a:xfrm>
            <a:off x="7123238" y="5805282"/>
            <a:ext cx="2084262" cy="1043294"/>
          </a:xfrm>
          <a:prstGeom prst="rect">
            <a:avLst/>
          </a:prstGeom>
          <a:ln w="12700">
            <a:miter lim="400000"/>
          </a:ln>
        </p:spPr>
      </p:pic>
      <p:sp>
        <p:nvSpPr>
          <p:cNvPr id="50" name="Rectangle 10"/>
          <p:cNvSpPr/>
          <p:nvPr/>
        </p:nvSpPr>
        <p:spPr>
          <a:xfrm flipH="1">
            <a:off x="0" y="3502640"/>
            <a:ext cx="9144000" cy="1492761"/>
          </a:xfrm>
          <a:prstGeom prst="rect">
            <a:avLst/>
          </a:prstGeom>
          <a:solidFill>
            <a:srgbClr val="042C44"/>
          </a:solidFill>
          <a:ln w="12700">
            <a:miter lim="400000"/>
          </a:ln>
        </p:spPr>
        <p:txBody>
          <a:bodyPr lIns="45718" tIns="45718" rIns="45718" bIns="45718" anchor="ctr"/>
          <a:lstStyle/>
          <a:p>
            <a:pPr algn="ctr" hangingPunct="0">
              <a:buClrTx/>
              <a:buFontTx/>
              <a:buNone/>
              <a:defRPr b="1">
                <a:solidFill>
                  <a:srgbClr val="FFFFFF"/>
                </a:solidFill>
                <a:latin typeface="+mj-lt"/>
                <a:ea typeface="+mj-ea"/>
                <a:cs typeface="+mj-cs"/>
                <a:sym typeface="Calibri"/>
              </a:defRPr>
            </a:pPr>
            <a:endParaRPr sz="1800" b="1">
              <a:solidFill>
                <a:srgbClr val="FFFFFF"/>
              </a:solidFill>
              <a:latin typeface="Calibri"/>
              <a:ea typeface="+mj-ea"/>
              <a:cs typeface="Calibri"/>
              <a:sym typeface="Calibri"/>
            </a:endParaRPr>
          </a:p>
        </p:txBody>
      </p:sp>
      <p:sp>
        <p:nvSpPr>
          <p:cNvPr id="51" name="Rectangle 6"/>
          <p:cNvSpPr/>
          <p:nvPr/>
        </p:nvSpPr>
        <p:spPr>
          <a:xfrm flipH="1">
            <a:off x="0" y="3584502"/>
            <a:ext cx="9144000" cy="1329040"/>
          </a:xfrm>
          <a:prstGeom prst="rect">
            <a:avLst/>
          </a:prstGeom>
          <a:gradFill>
            <a:gsLst>
              <a:gs pos="36000">
                <a:schemeClr val="accent1"/>
              </a:gs>
              <a:gs pos="100000">
                <a:schemeClr val="accent2"/>
              </a:gs>
            </a:gsLst>
            <a:lin ang="2700000"/>
          </a:gradFill>
          <a:ln w="12700">
            <a:miter lim="400000"/>
          </a:ln>
          <a:effectLst>
            <a:outerShdw blurRad="50800" dist="38100" dir="2700000" rotWithShape="0">
              <a:srgbClr val="000000">
                <a:alpha val="40000"/>
              </a:srgbClr>
            </a:outerShdw>
          </a:effectLst>
        </p:spPr>
        <p:txBody>
          <a:bodyPr lIns="45718" tIns="45718" rIns="45718" bIns="45718" anchor="ctr"/>
          <a:lstStyle/>
          <a:p>
            <a:pPr algn="ctr" hangingPunct="0">
              <a:buClrTx/>
              <a:buFontTx/>
              <a:buNone/>
              <a:defRPr b="1">
                <a:solidFill>
                  <a:srgbClr val="FFFFFF"/>
                </a:solidFill>
                <a:latin typeface="+mj-lt"/>
                <a:ea typeface="+mj-ea"/>
                <a:cs typeface="+mj-cs"/>
                <a:sym typeface="Calibri"/>
              </a:defRPr>
            </a:pPr>
            <a:endParaRPr sz="1800" b="1">
              <a:solidFill>
                <a:srgbClr val="FFFFFF"/>
              </a:solidFill>
              <a:latin typeface="Calibri"/>
              <a:ea typeface="+mj-ea"/>
              <a:cs typeface="Calibri"/>
              <a:sym typeface="Calibri"/>
            </a:endParaRPr>
          </a:p>
        </p:txBody>
      </p:sp>
      <p:sp>
        <p:nvSpPr>
          <p:cNvPr id="52" name="Title Text"/>
          <p:cNvSpPr txBox="1">
            <a:spLocks noGrp="1"/>
          </p:cNvSpPr>
          <p:nvPr>
            <p:ph type="title"/>
          </p:nvPr>
        </p:nvSpPr>
        <p:spPr>
          <a:xfrm>
            <a:off x="628650" y="3763171"/>
            <a:ext cx="7886700" cy="971701"/>
          </a:xfrm>
          <a:prstGeom prst="rect">
            <a:avLst/>
          </a:prstGeom>
        </p:spPr>
        <p:txBody>
          <a:bodyPr/>
          <a:lstStyle>
            <a:lvl1pPr algn="ctr">
              <a:defRPr>
                <a:latin typeface="Henriette Heavy"/>
                <a:ea typeface="Henriette Heavy"/>
                <a:cs typeface="Henriette Heavy"/>
                <a:sym typeface="Henriette Heavy"/>
              </a:defRPr>
            </a:lvl1pPr>
          </a:lstStyle>
          <a:p>
            <a:r>
              <a:t>Title Text</a:t>
            </a:r>
          </a:p>
        </p:txBody>
      </p:sp>
      <p:sp>
        <p:nvSpPr>
          <p:cNvPr id="53"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1657353197"/>
      </p:ext>
    </p:extLst>
  </p:cSld>
  <p:clrMapOvr>
    <a:masterClrMapping/>
  </p:clrMapOvr>
  <p:transition spd="med"/>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x">
  <p:cSld name="Two Content">
    <p:spTree>
      <p:nvGrpSpPr>
        <p:cNvPr id="1" name=""/>
        <p:cNvGrpSpPr/>
        <p:nvPr/>
      </p:nvGrpSpPr>
      <p:grpSpPr>
        <a:xfrm>
          <a:off x="0" y="0"/>
          <a:ext cx="0" cy="0"/>
          <a:chOff x="0" y="0"/>
          <a:chExt cx="0" cy="0"/>
        </a:xfrm>
      </p:grpSpPr>
      <p:sp>
        <p:nvSpPr>
          <p:cNvPr id="60" name="Rectangle 9"/>
          <p:cNvSpPr/>
          <p:nvPr/>
        </p:nvSpPr>
        <p:spPr>
          <a:xfrm flipH="1">
            <a:off x="0" y="-57150"/>
            <a:ext cx="9144000" cy="1036866"/>
          </a:xfrm>
          <a:prstGeom prst="rect">
            <a:avLst/>
          </a:prstGeom>
          <a:gradFill>
            <a:gsLst>
              <a:gs pos="36000">
                <a:schemeClr val="accent1"/>
              </a:gs>
              <a:gs pos="100000">
                <a:schemeClr val="accent2"/>
              </a:gs>
            </a:gsLst>
            <a:lin ang="2700000"/>
          </a:gradFill>
          <a:ln w="12700">
            <a:miter lim="400000"/>
          </a:ln>
        </p:spPr>
        <p:txBody>
          <a:bodyPr lIns="45718" tIns="45718" rIns="45718" bIns="45718" anchor="ctr"/>
          <a:lstStyle/>
          <a:p>
            <a:pPr algn="ctr" hangingPunct="0">
              <a:buClrTx/>
              <a:buFontTx/>
              <a:buNone/>
              <a:defRPr>
                <a:solidFill>
                  <a:srgbClr val="FFFFFF"/>
                </a:solidFill>
                <a:latin typeface="Henriette Medium"/>
                <a:ea typeface="Henriette Medium"/>
                <a:cs typeface="Henriette Medium"/>
                <a:sym typeface="Henriette Medium"/>
              </a:defRPr>
            </a:pPr>
            <a:endParaRPr sz="1800">
              <a:solidFill>
                <a:srgbClr val="FFFFFF"/>
              </a:solidFill>
              <a:latin typeface="Henriette Medium"/>
              <a:ea typeface="Henriette Medium"/>
              <a:cs typeface="Henriette Medium"/>
              <a:sym typeface="Henriette Medium"/>
            </a:endParaRPr>
          </a:p>
        </p:txBody>
      </p:sp>
      <p:sp>
        <p:nvSpPr>
          <p:cNvPr id="61" name="Title Text"/>
          <p:cNvSpPr txBox="1">
            <a:spLocks noGrp="1"/>
          </p:cNvSpPr>
          <p:nvPr>
            <p:ph type="title"/>
          </p:nvPr>
        </p:nvSpPr>
        <p:spPr>
          <a:prstGeom prst="rect">
            <a:avLst/>
          </a:prstGeom>
        </p:spPr>
        <p:txBody>
          <a:bodyPr/>
          <a:lstStyle/>
          <a:p>
            <a:r>
              <a:t>Title Text</a:t>
            </a:r>
          </a:p>
        </p:txBody>
      </p:sp>
      <p:sp>
        <p:nvSpPr>
          <p:cNvPr id="62" name="Body Level One…"/>
          <p:cNvSpPr txBox="1">
            <a:spLocks noGrp="1"/>
          </p:cNvSpPr>
          <p:nvPr>
            <p:ph type="body" sz="half" idx="1"/>
          </p:nvPr>
        </p:nvSpPr>
        <p:spPr>
          <a:xfrm>
            <a:off x="555174" y="1289957"/>
            <a:ext cx="3902527" cy="4740050"/>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grpSp>
        <p:nvGrpSpPr>
          <p:cNvPr id="66" name="Group 19"/>
          <p:cNvGrpSpPr/>
          <p:nvPr/>
        </p:nvGrpSpPr>
        <p:grpSpPr>
          <a:xfrm>
            <a:off x="-5" y="6100652"/>
            <a:ext cx="9144011" cy="757353"/>
            <a:chOff x="-1" y="0"/>
            <a:chExt cx="9144010" cy="757352"/>
          </a:xfrm>
        </p:grpSpPr>
        <p:sp>
          <p:nvSpPr>
            <p:cNvPr id="63" name="Rectangle 20"/>
            <p:cNvSpPr/>
            <p:nvPr/>
          </p:nvSpPr>
          <p:spPr>
            <a:xfrm flipH="1">
              <a:off x="-2" y="398020"/>
              <a:ext cx="9144011" cy="359333"/>
            </a:xfrm>
            <a:prstGeom prst="rect">
              <a:avLst/>
            </a:prstGeom>
            <a:gradFill flip="none" rotWithShape="1">
              <a:gsLst>
                <a:gs pos="36000">
                  <a:schemeClr val="accent1"/>
                </a:gs>
                <a:gs pos="100000">
                  <a:schemeClr val="accent2"/>
                </a:gs>
              </a:gsLst>
              <a:lin ang="2700000" scaled="0"/>
            </a:gradFill>
            <a:ln w="12700" cap="flat">
              <a:noFill/>
              <a:miter lim="400000"/>
            </a:ln>
            <a:effectLst/>
          </p:spPr>
          <p:txBody>
            <a:bodyPr wrap="square" lIns="45718" tIns="45718" rIns="45718" bIns="45718" numCol="1" anchor="ctr">
              <a:noAutofit/>
            </a:bodyPr>
            <a:lstStyle/>
            <a:p>
              <a:pPr algn="ctr" hangingPunct="0">
                <a:buClrTx/>
                <a:buFontTx/>
                <a:buNone/>
                <a:defRPr>
                  <a:solidFill>
                    <a:srgbClr val="FFFFFF"/>
                  </a:solidFill>
                  <a:latin typeface="+mj-lt"/>
                  <a:ea typeface="+mj-ea"/>
                  <a:cs typeface="+mj-cs"/>
                  <a:sym typeface="Calibri"/>
                </a:defRPr>
              </a:pPr>
              <a:endParaRPr sz="1800">
                <a:solidFill>
                  <a:srgbClr val="FFFFFF"/>
                </a:solidFill>
                <a:latin typeface="Calibri"/>
                <a:ea typeface="+mj-ea"/>
                <a:cs typeface="Calibri"/>
                <a:sym typeface="Calibri"/>
              </a:endParaRPr>
            </a:p>
          </p:txBody>
        </p:sp>
        <p:sp>
          <p:nvSpPr>
            <p:cNvPr id="64" name="TextBox 21"/>
            <p:cNvSpPr txBox="1"/>
            <p:nvPr/>
          </p:nvSpPr>
          <p:spPr>
            <a:xfrm>
              <a:off x="6995339" y="373624"/>
              <a:ext cx="2119275" cy="294637"/>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numCol="1" anchor="t">
              <a:spAutoFit/>
            </a:bodyPr>
            <a:lstStyle>
              <a:lvl1pPr algn="r">
                <a:defRPr sz="1600" spc="50">
                  <a:latin typeface="Henriette Heavy"/>
                  <a:ea typeface="Henriette Heavy"/>
                  <a:cs typeface="Henriette Heavy"/>
                  <a:sym typeface="Henriette Heavy"/>
                </a:defRPr>
              </a:lvl1pPr>
            </a:lstStyle>
            <a:p>
              <a:pPr hangingPunct="0">
                <a:buClrTx/>
                <a:buFontTx/>
                <a:buNone/>
              </a:pPr>
              <a:r>
                <a:rPr>
                  <a:solidFill>
                    <a:srgbClr val="042F44"/>
                  </a:solidFill>
                </a:rPr>
                <a:t>prevented.org</a:t>
              </a:r>
            </a:p>
          </p:txBody>
        </p:sp>
        <p:pic>
          <p:nvPicPr>
            <p:cNvPr id="65" name="Picture 22" descr="Picture 22"/>
            <p:cNvPicPr>
              <a:picLocks noChangeAspect="1"/>
            </p:cNvPicPr>
            <p:nvPr/>
          </p:nvPicPr>
          <p:blipFill>
            <a:blip r:embed="rId2"/>
            <a:srcRect l="20684" r="7042" b="4958"/>
            <a:stretch>
              <a:fillRect/>
            </a:stretch>
          </p:blipFill>
          <p:spPr>
            <a:xfrm>
              <a:off x="8696313" y="0"/>
              <a:ext cx="307273" cy="404357"/>
            </a:xfrm>
            <a:prstGeom prst="rect">
              <a:avLst/>
            </a:prstGeom>
            <a:ln w="12700" cap="flat">
              <a:noFill/>
              <a:miter lim="400000"/>
            </a:ln>
            <a:effectLst/>
          </p:spPr>
        </p:pic>
      </p:grpSp>
      <p:sp>
        <p:nvSpPr>
          <p:cNvPr id="67"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1169387650"/>
      </p:ext>
    </p:extLst>
  </p:cSld>
  <p:clrMapOvr>
    <a:masterClrMapping/>
  </p:clrMapOvr>
  <p:transition spd="med"/>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x">
  <p:cSld name="Comparison">
    <p:spTree>
      <p:nvGrpSpPr>
        <p:cNvPr id="1" name=""/>
        <p:cNvGrpSpPr/>
        <p:nvPr/>
      </p:nvGrpSpPr>
      <p:grpSpPr>
        <a:xfrm>
          <a:off x="0" y="0"/>
          <a:ext cx="0" cy="0"/>
          <a:chOff x="0" y="0"/>
          <a:chExt cx="0" cy="0"/>
        </a:xfrm>
      </p:grpSpPr>
      <p:sp>
        <p:nvSpPr>
          <p:cNvPr id="74" name="Body Level One…"/>
          <p:cNvSpPr txBox="1">
            <a:spLocks noGrp="1"/>
          </p:cNvSpPr>
          <p:nvPr>
            <p:ph type="body" sz="quarter" idx="1"/>
          </p:nvPr>
        </p:nvSpPr>
        <p:spPr>
          <a:xfrm>
            <a:off x="555174" y="1330103"/>
            <a:ext cx="3902527" cy="823914"/>
          </a:xfrm>
          <a:prstGeom prst="rect">
            <a:avLst/>
          </a:prstGeom>
        </p:spPr>
        <p:txBody>
          <a:bodyPr anchor="b"/>
          <a:lstStyle>
            <a:lvl1pPr marL="0" indent="0">
              <a:buClrTx/>
              <a:buSzTx/>
              <a:buFontTx/>
              <a:buNone/>
              <a:defRPr sz="2400">
                <a:solidFill>
                  <a:schemeClr val="accent1"/>
                </a:solidFill>
                <a:latin typeface="Pinup"/>
                <a:ea typeface="Pinup"/>
                <a:cs typeface="Pinup"/>
                <a:sym typeface="Pinup"/>
              </a:defRPr>
            </a:lvl1pPr>
            <a:lvl2pPr marL="0" indent="0">
              <a:buClrTx/>
              <a:buSzTx/>
              <a:buFontTx/>
              <a:buNone/>
              <a:defRPr sz="2400">
                <a:solidFill>
                  <a:schemeClr val="accent1"/>
                </a:solidFill>
                <a:latin typeface="Pinup"/>
                <a:ea typeface="Pinup"/>
                <a:cs typeface="Pinup"/>
                <a:sym typeface="Pinup"/>
              </a:defRPr>
            </a:lvl2pPr>
            <a:lvl3pPr marL="0" indent="0">
              <a:buClrTx/>
              <a:buSzTx/>
              <a:buFontTx/>
              <a:buNone/>
              <a:defRPr sz="2400">
                <a:solidFill>
                  <a:schemeClr val="accent1"/>
                </a:solidFill>
                <a:latin typeface="Pinup"/>
                <a:ea typeface="Pinup"/>
                <a:cs typeface="Pinup"/>
                <a:sym typeface="Pinup"/>
              </a:defRPr>
            </a:lvl3pPr>
            <a:lvl4pPr marL="0" indent="0">
              <a:buClrTx/>
              <a:buSzTx/>
              <a:buFontTx/>
              <a:buNone/>
              <a:defRPr sz="2400">
                <a:solidFill>
                  <a:schemeClr val="accent1"/>
                </a:solidFill>
                <a:latin typeface="Pinup"/>
                <a:ea typeface="Pinup"/>
                <a:cs typeface="Pinup"/>
                <a:sym typeface="Pinup"/>
              </a:defRPr>
            </a:lvl4pPr>
            <a:lvl5pPr marL="0" indent="0">
              <a:buClrTx/>
              <a:buSzTx/>
              <a:buFontTx/>
              <a:buNone/>
              <a:defRPr sz="2400">
                <a:solidFill>
                  <a:schemeClr val="accent1"/>
                </a:solidFill>
                <a:latin typeface="Pinup"/>
                <a:ea typeface="Pinup"/>
                <a:cs typeface="Pinup"/>
                <a:sym typeface="Pinup"/>
              </a:defRPr>
            </a:lvl5pPr>
          </a:lstStyle>
          <a:p>
            <a:r>
              <a:t>Body Level One</a:t>
            </a:r>
          </a:p>
          <a:p>
            <a:pPr lvl="1"/>
            <a:r>
              <a:t>Body Level Two</a:t>
            </a:r>
          </a:p>
          <a:p>
            <a:pPr lvl="2"/>
            <a:r>
              <a:t>Body Level Three</a:t>
            </a:r>
          </a:p>
          <a:p>
            <a:pPr lvl="3"/>
            <a:r>
              <a:t>Body Level Four</a:t>
            </a:r>
          </a:p>
          <a:p>
            <a:pPr lvl="4"/>
            <a:r>
              <a:t>Body Level Five</a:t>
            </a:r>
          </a:p>
        </p:txBody>
      </p:sp>
      <p:sp>
        <p:nvSpPr>
          <p:cNvPr id="75" name="Rectangle 9"/>
          <p:cNvSpPr/>
          <p:nvPr/>
        </p:nvSpPr>
        <p:spPr>
          <a:xfrm flipH="1">
            <a:off x="0" y="-57150"/>
            <a:ext cx="9144000" cy="1036866"/>
          </a:xfrm>
          <a:prstGeom prst="rect">
            <a:avLst/>
          </a:prstGeom>
          <a:gradFill>
            <a:gsLst>
              <a:gs pos="36000">
                <a:schemeClr val="accent1"/>
              </a:gs>
              <a:gs pos="100000">
                <a:schemeClr val="accent2"/>
              </a:gs>
            </a:gsLst>
            <a:lin ang="2700000"/>
          </a:gradFill>
          <a:ln w="12700">
            <a:miter lim="400000"/>
          </a:ln>
        </p:spPr>
        <p:txBody>
          <a:bodyPr lIns="45718" tIns="45718" rIns="45718" bIns="45718" anchor="ctr"/>
          <a:lstStyle/>
          <a:p>
            <a:pPr algn="ctr" hangingPunct="0">
              <a:buClrTx/>
              <a:buFontTx/>
              <a:buNone/>
              <a:defRPr>
                <a:solidFill>
                  <a:srgbClr val="FFFFFF"/>
                </a:solidFill>
                <a:latin typeface="Henriette Medium"/>
                <a:ea typeface="Henriette Medium"/>
                <a:cs typeface="Henriette Medium"/>
                <a:sym typeface="Henriette Medium"/>
              </a:defRPr>
            </a:pPr>
            <a:endParaRPr sz="1800">
              <a:solidFill>
                <a:srgbClr val="FFFFFF"/>
              </a:solidFill>
              <a:latin typeface="Henriette Medium"/>
              <a:ea typeface="Henriette Medium"/>
              <a:cs typeface="Henriette Medium"/>
              <a:sym typeface="Henriette Medium"/>
            </a:endParaRPr>
          </a:p>
        </p:txBody>
      </p:sp>
      <p:sp>
        <p:nvSpPr>
          <p:cNvPr id="76" name="Title 1"/>
          <p:cNvSpPr txBox="1"/>
          <p:nvPr/>
        </p:nvSpPr>
        <p:spPr>
          <a:xfrm>
            <a:off x="225333" y="125413"/>
            <a:ext cx="8404861" cy="75338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chor="ctr">
            <a:normAutofit/>
          </a:bodyPr>
          <a:lstStyle>
            <a:lvl1pPr>
              <a:lnSpc>
                <a:spcPct val="90000"/>
              </a:lnSpc>
              <a:defRPr sz="4400">
                <a:solidFill>
                  <a:srgbClr val="FFFFFF"/>
                </a:solidFill>
                <a:latin typeface="Henriette Medium"/>
                <a:ea typeface="Henriette Medium"/>
                <a:cs typeface="Henriette Medium"/>
                <a:sym typeface="Henriette Medium"/>
              </a:defRPr>
            </a:lvl1pPr>
          </a:lstStyle>
          <a:p>
            <a:pPr hangingPunct="0">
              <a:buClrTx/>
              <a:buFontTx/>
              <a:buNone/>
            </a:pPr>
            <a:r>
              <a:t>Click to edit Master title style</a:t>
            </a:r>
          </a:p>
        </p:txBody>
      </p:sp>
      <p:sp>
        <p:nvSpPr>
          <p:cNvPr id="77" name="Text Placeholder 2"/>
          <p:cNvSpPr>
            <a:spLocks noGrp="1"/>
          </p:cNvSpPr>
          <p:nvPr>
            <p:ph type="body" sz="quarter" idx="21"/>
          </p:nvPr>
        </p:nvSpPr>
        <p:spPr>
          <a:xfrm>
            <a:off x="4765226" y="1319218"/>
            <a:ext cx="3902529" cy="823914"/>
          </a:xfrm>
          <a:prstGeom prst="rect">
            <a:avLst/>
          </a:prstGeom>
        </p:spPr>
        <p:txBody>
          <a:bodyPr anchor="b"/>
          <a:lstStyle/>
          <a:p>
            <a:endParaRPr/>
          </a:p>
        </p:txBody>
      </p:sp>
      <p:grpSp>
        <p:nvGrpSpPr>
          <p:cNvPr id="81" name="Group 18"/>
          <p:cNvGrpSpPr/>
          <p:nvPr/>
        </p:nvGrpSpPr>
        <p:grpSpPr>
          <a:xfrm>
            <a:off x="-5" y="6100652"/>
            <a:ext cx="9144011" cy="757353"/>
            <a:chOff x="-1" y="0"/>
            <a:chExt cx="9144010" cy="757352"/>
          </a:xfrm>
        </p:grpSpPr>
        <p:sp>
          <p:nvSpPr>
            <p:cNvPr id="78" name="Rectangle 21"/>
            <p:cNvSpPr/>
            <p:nvPr/>
          </p:nvSpPr>
          <p:spPr>
            <a:xfrm flipH="1">
              <a:off x="-2" y="398020"/>
              <a:ext cx="9144011" cy="359333"/>
            </a:xfrm>
            <a:prstGeom prst="rect">
              <a:avLst/>
            </a:prstGeom>
            <a:gradFill flip="none" rotWithShape="1">
              <a:gsLst>
                <a:gs pos="36000">
                  <a:schemeClr val="accent1"/>
                </a:gs>
                <a:gs pos="100000">
                  <a:schemeClr val="accent2"/>
                </a:gs>
              </a:gsLst>
              <a:lin ang="2700000" scaled="0"/>
            </a:gradFill>
            <a:ln w="12700" cap="flat">
              <a:noFill/>
              <a:miter lim="400000"/>
            </a:ln>
            <a:effectLst/>
          </p:spPr>
          <p:txBody>
            <a:bodyPr wrap="square" lIns="45718" tIns="45718" rIns="45718" bIns="45718" numCol="1" anchor="ctr">
              <a:noAutofit/>
            </a:bodyPr>
            <a:lstStyle/>
            <a:p>
              <a:pPr algn="ctr" hangingPunct="0">
                <a:buClrTx/>
                <a:buFontTx/>
                <a:buNone/>
                <a:defRPr>
                  <a:solidFill>
                    <a:srgbClr val="FFFFFF"/>
                  </a:solidFill>
                  <a:latin typeface="+mj-lt"/>
                  <a:ea typeface="+mj-ea"/>
                  <a:cs typeface="+mj-cs"/>
                  <a:sym typeface="Calibri"/>
                </a:defRPr>
              </a:pPr>
              <a:endParaRPr sz="1800">
                <a:solidFill>
                  <a:srgbClr val="FFFFFF"/>
                </a:solidFill>
                <a:latin typeface="Calibri"/>
                <a:ea typeface="+mj-ea"/>
                <a:cs typeface="Calibri"/>
                <a:sym typeface="Calibri"/>
              </a:endParaRPr>
            </a:p>
          </p:txBody>
        </p:sp>
        <p:sp>
          <p:nvSpPr>
            <p:cNvPr id="79" name="TextBox 22"/>
            <p:cNvSpPr txBox="1"/>
            <p:nvPr/>
          </p:nvSpPr>
          <p:spPr>
            <a:xfrm>
              <a:off x="6995339" y="373624"/>
              <a:ext cx="2119275" cy="294637"/>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numCol="1" anchor="t">
              <a:spAutoFit/>
            </a:bodyPr>
            <a:lstStyle>
              <a:lvl1pPr algn="r">
                <a:defRPr sz="1600" spc="50">
                  <a:latin typeface="Henriette Heavy"/>
                  <a:ea typeface="Henriette Heavy"/>
                  <a:cs typeface="Henriette Heavy"/>
                  <a:sym typeface="Henriette Heavy"/>
                </a:defRPr>
              </a:lvl1pPr>
            </a:lstStyle>
            <a:p>
              <a:pPr hangingPunct="0">
                <a:buClrTx/>
                <a:buFontTx/>
                <a:buNone/>
              </a:pPr>
              <a:r>
                <a:rPr>
                  <a:solidFill>
                    <a:srgbClr val="042F44"/>
                  </a:solidFill>
                </a:rPr>
                <a:t>prevented.org</a:t>
              </a:r>
            </a:p>
          </p:txBody>
        </p:sp>
        <p:pic>
          <p:nvPicPr>
            <p:cNvPr id="80" name="Picture 23" descr="Picture 23"/>
            <p:cNvPicPr>
              <a:picLocks noChangeAspect="1"/>
            </p:cNvPicPr>
            <p:nvPr/>
          </p:nvPicPr>
          <p:blipFill>
            <a:blip r:embed="rId2"/>
            <a:srcRect l="20684" r="7042" b="4958"/>
            <a:stretch>
              <a:fillRect/>
            </a:stretch>
          </p:blipFill>
          <p:spPr>
            <a:xfrm>
              <a:off x="8696313" y="0"/>
              <a:ext cx="307273" cy="404357"/>
            </a:xfrm>
            <a:prstGeom prst="rect">
              <a:avLst/>
            </a:prstGeom>
            <a:ln w="12700" cap="flat">
              <a:noFill/>
              <a:miter lim="400000"/>
            </a:ln>
            <a:effectLst/>
          </p:spPr>
        </p:pic>
      </p:grpSp>
      <p:sp>
        <p:nvSpPr>
          <p:cNvPr id="82"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2460504251"/>
      </p:ext>
    </p:extLst>
  </p:cSld>
  <p:clrMapOvr>
    <a:masterClrMapping/>
  </p:clrMapOvr>
  <p:transition spd="med"/>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x">
  <p:cSld name="Title Only">
    <p:spTree>
      <p:nvGrpSpPr>
        <p:cNvPr id="1" name=""/>
        <p:cNvGrpSpPr/>
        <p:nvPr/>
      </p:nvGrpSpPr>
      <p:grpSpPr>
        <a:xfrm>
          <a:off x="0" y="0"/>
          <a:ext cx="0" cy="0"/>
          <a:chOff x="0" y="0"/>
          <a:chExt cx="0" cy="0"/>
        </a:xfrm>
      </p:grpSpPr>
      <p:sp>
        <p:nvSpPr>
          <p:cNvPr id="89" name="Rectangle 7"/>
          <p:cNvSpPr/>
          <p:nvPr/>
        </p:nvSpPr>
        <p:spPr>
          <a:xfrm flipH="1">
            <a:off x="0" y="-57150"/>
            <a:ext cx="9144000" cy="1036866"/>
          </a:xfrm>
          <a:prstGeom prst="rect">
            <a:avLst/>
          </a:prstGeom>
          <a:gradFill>
            <a:gsLst>
              <a:gs pos="36000">
                <a:schemeClr val="accent1"/>
              </a:gs>
              <a:gs pos="100000">
                <a:schemeClr val="accent2"/>
              </a:gs>
            </a:gsLst>
            <a:lin ang="2700000"/>
          </a:gradFill>
          <a:ln w="12700">
            <a:miter lim="400000"/>
          </a:ln>
        </p:spPr>
        <p:txBody>
          <a:bodyPr lIns="45718" tIns="45718" rIns="45718" bIns="45718" anchor="ctr"/>
          <a:lstStyle/>
          <a:p>
            <a:pPr algn="ctr" hangingPunct="0">
              <a:buClrTx/>
              <a:buFontTx/>
              <a:buNone/>
              <a:defRPr>
                <a:solidFill>
                  <a:srgbClr val="FFFFFF"/>
                </a:solidFill>
                <a:latin typeface="Henriette Medium"/>
                <a:ea typeface="Henriette Medium"/>
                <a:cs typeface="Henriette Medium"/>
                <a:sym typeface="Henriette Medium"/>
              </a:defRPr>
            </a:pPr>
            <a:endParaRPr sz="1800">
              <a:solidFill>
                <a:srgbClr val="FFFFFF"/>
              </a:solidFill>
              <a:latin typeface="Henriette Medium"/>
              <a:ea typeface="Henriette Medium"/>
              <a:cs typeface="Henriette Medium"/>
              <a:sym typeface="Henriette Medium"/>
            </a:endParaRPr>
          </a:p>
        </p:txBody>
      </p:sp>
      <p:sp>
        <p:nvSpPr>
          <p:cNvPr id="90" name="Title Text"/>
          <p:cNvSpPr txBox="1">
            <a:spLocks noGrp="1"/>
          </p:cNvSpPr>
          <p:nvPr>
            <p:ph type="title"/>
          </p:nvPr>
        </p:nvSpPr>
        <p:spPr>
          <a:prstGeom prst="rect">
            <a:avLst/>
          </a:prstGeom>
        </p:spPr>
        <p:txBody>
          <a:bodyPr/>
          <a:lstStyle/>
          <a:p>
            <a:r>
              <a:t>Title Text</a:t>
            </a:r>
          </a:p>
        </p:txBody>
      </p:sp>
      <p:sp>
        <p:nvSpPr>
          <p:cNvPr id="91"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173102521"/>
      </p:ext>
    </p:extLst>
  </p:cSld>
  <p:clrMapOvr>
    <a:masterClrMapping/>
  </p:clrMapOvr>
  <p:transition spd="med"/>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x">
  <p:cSld name="Footer Only">
    <p:spTree>
      <p:nvGrpSpPr>
        <p:cNvPr id="1" name=""/>
        <p:cNvGrpSpPr/>
        <p:nvPr/>
      </p:nvGrpSpPr>
      <p:grpSpPr>
        <a:xfrm>
          <a:off x="0" y="0"/>
          <a:ext cx="0" cy="0"/>
          <a:chOff x="0" y="0"/>
          <a:chExt cx="0" cy="0"/>
        </a:xfrm>
      </p:grpSpPr>
      <p:sp>
        <p:nvSpPr>
          <p:cNvPr id="98"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634222942"/>
      </p:ext>
    </p:extLst>
  </p:cSld>
  <p:clrMapOvr>
    <a:masterClrMapping/>
  </p:clrMapOvr>
  <p:transition spd="med"/>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x">
  <p:cSld name="Blank">
    <p:spTree>
      <p:nvGrpSpPr>
        <p:cNvPr id="1" name=""/>
        <p:cNvGrpSpPr/>
        <p:nvPr/>
      </p:nvGrpSpPr>
      <p:grpSpPr>
        <a:xfrm>
          <a:off x="0" y="0"/>
          <a:ext cx="0" cy="0"/>
          <a:chOff x="0" y="0"/>
          <a:chExt cx="0" cy="0"/>
        </a:xfrm>
      </p:grpSpPr>
      <p:sp>
        <p:nvSpPr>
          <p:cNvPr id="105"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1594619729"/>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3886200"/>
            <a:ext cx="7772400" cy="1362075"/>
          </a:xfrm>
        </p:spPr>
        <p:txBody>
          <a:bodyPr anchor="t"/>
          <a:lstStyle>
            <a:lvl1pPr algn="l">
              <a:defRPr sz="4000" b="1" cap="all"/>
            </a:lvl1pPr>
          </a:lstStyle>
          <a:p>
            <a:r>
              <a:rPr lang="en-US"/>
              <a:t>Click to edit Master title style</a:t>
            </a:r>
            <a:endParaRPr lang="en-US" dirty="0"/>
          </a:p>
        </p:txBody>
      </p:sp>
      <p:sp>
        <p:nvSpPr>
          <p:cNvPr id="3" name="Text Placeholder 2"/>
          <p:cNvSpPr>
            <a:spLocks noGrp="1"/>
          </p:cNvSpPr>
          <p:nvPr>
            <p:ph type="body" idx="1"/>
          </p:nvPr>
        </p:nvSpPr>
        <p:spPr>
          <a:xfrm>
            <a:off x="685800" y="5316308"/>
            <a:ext cx="7772400" cy="44450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Rectangle 3"/>
          <p:cNvSpPr/>
          <p:nvPr userDrawn="1"/>
        </p:nvSpPr>
        <p:spPr>
          <a:xfrm rot="5400000">
            <a:off x="4267199" y="2006140"/>
            <a:ext cx="609599" cy="9144001"/>
          </a:xfrm>
          <a:prstGeom prst="rect">
            <a:avLst/>
          </a:prstGeom>
          <a:solidFill>
            <a:srgbClr val="10B6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userDrawn="1"/>
        </p:nvSpPr>
        <p:spPr>
          <a:xfrm>
            <a:off x="6684819" y="6397724"/>
            <a:ext cx="2133600" cy="307777"/>
          </a:xfrm>
          <a:prstGeom prst="rect">
            <a:avLst/>
          </a:prstGeom>
          <a:noFill/>
        </p:spPr>
        <p:txBody>
          <a:bodyPr wrap="square" rtlCol="0">
            <a:spAutoFit/>
          </a:bodyPr>
          <a:lstStyle/>
          <a:p>
            <a:pPr algn="r"/>
            <a:r>
              <a:rPr lang="en-US" sz="1400" dirty="0">
                <a:solidFill>
                  <a:schemeClr val="bg1"/>
                </a:solidFill>
                <a:effectLst/>
                <a:latin typeface="Spartan Medium" pitchFamily="2" charset="0"/>
              </a:rPr>
              <a:t>prevented.org</a:t>
            </a: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689725" y="6276975"/>
            <a:ext cx="549275" cy="549275"/>
          </a:xfrm>
          <a:prstGeom prst="rect">
            <a:avLst/>
          </a:prstGeom>
        </p:spPr>
      </p:pic>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0"/>
            <a:ext cx="4038600" cy="4525963"/>
          </a:xfrm>
        </p:spPr>
        <p:txBody>
          <a:bodyPr/>
          <a:lstStyle>
            <a:lvl1pPr marL="342900" indent="-342900">
              <a:buClr>
                <a:schemeClr val="accent1"/>
              </a:buClr>
              <a:buFont typeface="Arial" panose="020B0604020202020204" pitchFamily="34" charset="0"/>
              <a:buChar char="•"/>
              <a:defRPr sz="2800">
                <a:latin typeface="Spartan Medium" pitchFamily="2" charset="0"/>
              </a:defRPr>
            </a:lvl1pPr>
            <a:lvl2pPr marL="742950" indent="-285750">
              <a:buClr>
                <a:schemeClr val="accent1"/>
              </a:buClr>
              <a:buFont typeface="Wingdings" panose="05000000000000000000" pitchFamily="2" charset="2"/>
              <a:buChar char="§"/>
              <a:defRPr sz="2400">
                <a:latin typeface="Spartan Medium" pitchFamily="2" charset="0"/>
              </a:defRPr>
            </a:lvl2pPr>
            <a:lvl3pPr marL="1143000" indent="-228600">
              <a:buClr>
                <a:schemeClr val="accent1"/>
              </a:buClr>
              <a:buSzPct val="100000"/>
              <a:buFont typeface="Arial" panose="020B0604020202020204" pitchFamily="34" charset="0"/>
              <a:buChar char="•"/>
              <a:defRPr sz="2000">
                <a:latin typeface="Spartan Medium" pitchFamily="2" charset="0"/>
              </a:defRPr>
            </a:lvl3pPr>
            <a:lvl4pPr marL="1600200" indent="-228600">
              <a:buClr>
                <a:schemeClr val="accent1"/>
              </a:buClr>
              <a:buSzPct val="100000"/>
              <a:buFont typeface="Wingdings" panose="05000000000000000000" pitchFamily="2" charset="2"/>
              <a:buChar char="§"/>
              <a:defRPr sz="1800">
                <a:latin typeface="Spartan Medium" pitchFamily="2" charset="0"/>
              </a:defRPr>
            </a:lvl4pPr>
            <a:lvl5pPr marL="2057400" indent="-228600">
              <a:buClr>
                <a:schemeClr val="accent1"/>
              </a:buClr>
              <a:buSzPct val="100000"/>
              <a:buFont typeface="Arial" panose="020B0604020202020204" pitchFamily="34" charset="0"/>
              <a:buChar char="•"/>
              <a:defRPr sz="1800">
                <a:latin typeface="Spartan Medium" pitchFamily="2"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Content Placeholder 2"/>
          <p:cNvSpPr>
            <a:spLocks noGrp="1"/>
          </p:cNvSpPr>
          <p:nvPr>
            <p:ph sz="half" idx="10"/>
          </p:nvPr>
        </p:nvSpPr>
        <p:spPr>
          <a:xfrm>
            <a:off x="4648200" y="1600200"/>
            <a:ext cx="4038600" cy="4525963"/>
          </a:xfrm>
        </p:spPr>
        <p:txBody>
          <a:bodyPr/>
          <a:lstStyle>
            <a:lvl1pPr marL="342900" indent="-342900">
              <a:buClr>
                <a:schemeClr val="accent1"/>
              </a:buClr>
              <a:buFont typeface="Arial" panose="020B0604020202020204" pitchFamily="34" charset="0"/>
              <a:buChar char="•"/>
              <a:defRPr sz="2800">
                <a:latin typeface="Spartan Medium" pitchFamily="2" charset="0"/>
              </a:defRPr>
            </a:lvl1pPr>
            <a:lvl2pPr marL="742950" indent="-285750">
              <a:buClr>
                <a:schemeClr val="accent1"/>
              </a:buClr>
              <a:buFont typeface="Wingdings" panose="05000000000000000000" pitchFamily="2" charset="2"/>
              <a:buChar char="§"/>
              <a:defRPr sz="2400">
                <a:latin typeface="Spartan Medium" pitchFamily="2" charset="0"/>
              </a:defRPr>
            </a:lvl2pPr>
            <a:lvl3pPr marL="1143000" indent="-228600">
              <a:buClr>
                <a:schemeClr val="accent1"/>
              </a:buClr>
              <a:buSzPct val="100000"/>
              <a:buFont typeface="Arial" panose="020B0604020202020204" pitchFamily="34" charset="0"/>
              <a:buChar char="•"/>
              <a:defRPr sz="2000">
                <a:latin typeface="Spartan Medium" pitchFamily="2" charset="0"/>
              </a:defRPr>
            </a:lvl3pPr>
            <a:lvl4pPr marL="1600200" indent="-228600">
              <a:buClr>
                <a:schemeClr val="accent1"/>
              </a:buClr>
              <a:buSzPct val="100000"/>
              <a:buFont typeface="Wingdings" panose="05000000000000000000" pitchFamily="2" charset="2"/>
              <a:buChar char="§"/>
              <a:defRPr sz="1800">
                <a:latin typeface="Spartan Medium" pitchFamily="2" charset="0"/>
              </a:defRPr>
            </a:lvl4pPr>
            <a:lvl5pPr marL="2057400" indent="-228600">
              <a:buClr>
                <a:schemeClr val="accent1"/>
              </a:buClr>
              <a:buSzPct val="100000"/>
              <a:buFont typeface="Arial" panose="020B0604020202020204" pitchFamily="34" charset="0"/>
              <a:buChar char="•"/>
              <a:defRPr sz="1800">
                <a:latin typeface="Spartan Medium" pitchFamily="2"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Rectangle 5"/>
          <p:cNvSpPr/>
          <p:nvPr userDrawn="1"/>
        </p:nvSpPr>
        <p:spPr>
          <a:xfrm rot="5400000">
            <a:off x="4267199" y="2006140"/>
            <a:ext cx="609599" cy="9144001"/>
          </a:xfrm>
          <a:prstGeom prst="rect">
            <a:avLst/>
          </a:prstGeom>
          <a:solidFill>
            <a:srgbClr val="10B6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userDrawn="1"/>
        </p:nvSpPr>
        <p:spPr>
          <a:xfrm>
            <a:off x="6684819" y="6397724"/>
            <a:ext cx="2133600" cy="307777"/>
          </a:xfrm>
          <a:prstGeom prst="rect">
            <a:avLst/>
          </a:prstGeom>
          <a:noFill/>
        </p:spPr>
        <p:txBody>
          <a:bodyPr wrap="square" rtlCol="0">
            <a:spAutoFit/>
          </a:bodyPr>
          <a:lstStyle/>
          <a:p>
            <a:pPr algn="r"/>
            <a:r>
              <a:rPr lang="en-US" sz="1400" dirty="0">
                <a:solidFill>
                  <a:schemeClr val="bg1"/>
                </a:solidFill>
                <a:effectLst/>
                <a:latin typeface="Spartan Medium" pitchFamily="2" charset="0"/>
              </a:rPr>
              <a:t>prevented.org</a:t>
            </a: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689725" y="6276975"/>
            <a:ext cx="549275" cy="549275"/>
          </a:xfrm>
          <a:prstGeom prst="rect">
            <a:avLst/>
          </a:prstGeom>
        </p:spPr>
      </p:pic>
      <p:sp>
        <p:nvSpPr>
          <p:cNvPr id="10" name="Rectangle 9"/>
          <p:cNvSpPr/>
          <p:nvPr userDrawn="1"/>
        </p:nvSpPr>
        <p:spPr>
          <a:xfrm rot="5400000">
            <a:off x="4038599" y="-4038601"/>
            <a:ext cx="1066800" cy="914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p:cNvSpPr>
            <a:spLocks noGrp="1"/>
          </p:cNvSpPr>
          <p:nvPr>
            <p:ph type="title"/>
          </p:nvPr>
        </p:nvSpPr>
        <p:spPr>
          <a:xfrm>
            <a:off x="457200" y="198438"/>
            <a:ext cx="8229600" cy="715962"/>
          </a:xfrm>
        </p:spPr>
        <p:txBody>
          <a:bodyPr anchor="t" anchorCtr="0"/>
          <a:lstStyle>
            <a:lvl1pPr>
              <a:defRPr>
                <a:solidFill>
                  <a:schemeClr val="bg1"/>
                </a:solidFill>
              </a:defRPr>
            </a:lvl1pPr>
          </a:lstStyle>
          <a:p>
            <a:r>
              <a:rPr lang="en-US"/>
              <a:t>Click to edit Master title style</a:t>
            </a:r>
            <a:endParaRPr lang="en-US" dirty="0"/>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rot="5400000">
            <a:off x="4038599" y="-4038601"/>
            <a:ext cx="1066800" cy="914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p:cNvSpPr>
            <a:spLocks noGrp="1"/>
          </p:cNvSpPr>
          <p:nvPr>
            <p:ph type="title"/>
          </p:nvPr>
        </p:nvSpPr>
        <p:spPr>
          <a:xfrm>
            <a:off x="457200" y="198438"/>
            <a:ext cx="8229600" cy="715962"/>
          </a:xfrm>
        </p:spPr>
        <p:txBody>
          <a:bodyPr anchor="t" anchorCtr="0"/>
          <a:lstStyle>
            <a:lvl1pPr>
              <a:defRPr>
                <a:solidFill>
                  <a:schemeClr val="bg1"/>
                </a:solidFill>
              </a:defRPr>
            </a:lvl1pPr>
          </a:lstStyle>
          <a:p>
            <a:r>
              <a:rPr lang="en-US"/>
              <a:t>Click to edit Master title style</a:t>
            </a:r>
            <a:endParaRPr lang="en-US" dirty="0"/>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Footer Only">
    <p:spTree>
      <p:nvGrpSpPr>
        <p:cNvPr id="1" name=""/>
        <p:cNvGrpSpPr/>
        <p:nvPr/>
      </p:nvGrpSpPr>
      <p:grpSpPr>
        <a:xfrm>
          <a:off x="0" y="0"/>
          <a:ext cx="0" cy="0"/>
          <a:chOff x="0" y="0"/>
          <a:chExt cx="0" cy="0"/>
        </a:xfrm>
      </p:grpSpPr>
      <p:sp>
        <p:nvSpPr>
          <p:cNvPr id="2" name="Rectangle 1"/>
          <p:cNvSpPr/>
          <p:nvPr userDrawn="1"/>
        </p:nvSpPr>
        <p:spPr>
          <a:xfrm rot="5400000">
            <a:off x="4267199" y="2006140"/>
            <a:ext cx="609599" cy="9144001"/>
          </a:xfrm>
          <a:prstGeom prst="rect">
            <a:avLst/>
          </a:prstGeom>
          <a:solidFill>
            <a:srgbClr val="10B6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userDrawn="1"/>
        </p:nvSpPr>
        <p:spPr>
          <a:xfrm>
            <a:off x="6684819" y="6397724"/>
            <a:ext cx="2133600" cy="307777"/>
          </a:xfrm>
          <a:prstGeom prst="rect">
            <a:avLst/>
          </a:prstGeom>
          <a:noFill/>
        </p:spPr>
        <p:txBody>
          <a:bodyPr wrap="square" rtlCol="0">
            <a:spAutoFit/>
          </a:bodyPr>
          <a:lstStyle/>
          <a:p>
            <a:pPr algn="r"/>
            <a:r>
              <a:rPr lang="en-US" sz="1400" dirty="0">
                <a:solidFill>
                  <a:schemeClr val="bg1"/>
                </a:solidFill>
                <a:effectLst/>
                <a:latin typeface="Spartan Medium" pitchFamily="2" charset="0"/>
              </a:rPr>
              <a:t>prevented.org</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689725" y="6276975"/>
            <a:ext cx="549275" cy="549275"/>
          </a:xfrm>
          <a:prstGeom prst="rect">
            <a:avLst/>
          </a:prstGeom>
        </p:spPr>
      </p:pic>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35350026"/>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262685"/>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1970843"/>
            <a:ext cx="4040188" cy="415532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9" y="1262685"/>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9" y="1970843"/>
            <a:ext cx="4041775" cy="415532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Slide Number Placeholder 15">
            <a:extLst>
              <a:ext uri="{FF2B5EF4-FFF2-40B4-BE49-F238E27FC236}">
                <a16:creationId xmlns:a16="http://schemas.microsoft.com/office/drawing/2014/main" id="{3EB952FD-FA34-4FAC-AD3E-52F5D8CA5B0B}"/>
              </a:ext>
            </a:extLst>
          </p:cNvPr>
          <p:cNvSpPr>
            <a:spLocks noGrp="1"/>
          </p:cNvSpPr>
          <p:nvPr>
            <p:ph type="sldNum" sz="quarter" idx="10"/>
          </p:nvPr>
        </p:nvSpPr>
        <p:spPr/>
        <p:txBody>
          <a:bodyPr/>
          <a:lstStyle/>
          <a:p>
            <a:fld id="{D07D4089-40B5-457D-927F-16367A53BB79}" type="slidenum">
              <a:rPr lang="en-US" smtClean="0"/>
              <a:pPr/>
              <a:t>‹#›</a:t>
            </a:fld>
            <a:endParaRPr lang="en-US" dirty="0"/>
          </a:p>
        </p:txBody>
      </p:sp>
      <p:sp>
        <p:nvSpPr>
          <p:cNvPr id="17" name="Title 16">
            <a:extLst>
              <a:ext uri="{FF2B5EF4-FFF2-40B4-BE49-F238E27FC236}">
                <a16:creationId xmlns:a16="http://schemas.microsoft.com/office/drawing/2014/main" id="{DCB6E4B7-FABE-4EA9-97E1-AC8EC525F706}"/>
              </a:ext>
            </a:extLst>
          </p:cNvPr>
          <p:cNvSpPr>
            <a:spLocks noGrp="1"/>
          </p:cNvSpPr>
          <p:nvPr>
            <p:ph type="title"/>
          </p:nvPr>
        </p:nvSpPr>
        <p:spPr/>
        <p:txBody>
          <a:bodyPr/>
          <a:lstStyle/>
          <a:p>
            <a:r>
              <a:rPr lang="en-US"/>
              <a:t>Click to edit Master title style</a:t>
            </a:r>
          </a:p>
        </p:txBody>
      </p:sp>
      <p:pic>
        <p:nvPicPr>
          <p:cNvPr id="9" name="Picture 8" descr="12652_SAMHSA_LogoRedesign_FINAL.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15237" y="6273457"/>
            <a:ext cx="1071567" cy="508344"/>
          </a:xfrm>
          <a:prstGeom prst="rect">
            <a:avLst/>
          </a:prstGeom>
        </p:spPr>
      </p:pic>
    </p:spTree>
    <p:extLst>
      <p:ext uri="{BB962C8B-B14F-4D97-AF65-F5344CB8AC3E}">
        <p14:creationId xmlns:p14="http://schemas.microsoft.com/office/powerpoint/2010/main" val="2262207151"/>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11" name="Slide Number Placeholder 10">
            <a:extLst>
              <a:ext uri="{FF2B5EF4-FFF2-40B4-BE49-F238E27FC236}">
                <a16:creationId xmlns:a16="http://schemas.microsoft.com/office/drawing/2014/main" id="{9373ACC5-6994-4CCF-B016-26E3D6DF374D}"/>
              </a:ext>
            </a:extLst>
          </p:cNvPr>
          <p:cNvSpPr>
            <a:spLocks noGrp="1"/>
          </p:cNvSpPr>
          <p:nvPr>
            <p:ph type="sldNum" sz="quarter" idx="10"/>
          </p:nvPr>
        </p:nvSpPr>
        <p:spPr/>
        <p:txBody>
          <a:bodyPr/>
          <a:lstStyle/>
          <a:p>
            <a:fld id="{D07D4089-40B5-457D-927F-16367A53BB79}" type="slidenum">
              <a:rPr lang="en-US" smtClean="0"/>
              <a:pPr/>
              <a:t>‹#›</a:t>
            </a:fld>
            <a:endParaRPr lang="en-US" dirty="0"/>
          </a:p>
        </p:txBody>
      </p:sp>
      <p:sp>
        <p:nvSpPr>
          <p:cNvPr id="13" name="Title 12">
            <a:extLst>
              <a:ext uri="{FF2B5EF4-FFF2-40B4-BE49-F238E27FC236}">
                <a16:creationId xmlns:a16="http://schemas.microsoft.com/office/drawing/2014/main" id="{30FC439E-EC0C-416F-AFD3-E2FED651C586}"/>
              </a:ext>
            </a:extLst>
          </p:cNvPr>
          <p:cNvSpPr>
            <a:spLocks noGrp="1"/>
          </p:cNvSpPr>
          <p:nvPr>
            <p:ph type="title"/>
          </p:nvPr>
        </p:nvSpPr>
        <p:spPr/>
        <p:txBody>
          <a:bodyPr/>
          <a:lstStyle/>
          <a:p>
            <a:r>
              <a:rPr lang="en-US"/>
              <a:t>Click to edit Master title style</a:t>
            </a:r>
          </a:p>
        </p:txBody>
      </p:sp>
      <p:pic>
        <p:nvPicPr>
          <p:cNvPr id="5" name="Picture 4" descr="12652_SAMHSA_LogoRedesign_FINAL.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15237" y="6273457"/>
            <a:ext cx="1071567" cy="508344"/>
          </a:xfrm>
          <a:prstGeom prst="rect">
            <a:avLst/>
          </a:prstGeom>
        </p:spPr>
      </p:pic>
    </p:spTree>
    <p:extLst>
      <p:ext uri="{BB962C8B-B14F-4D97-AF65-F5344CB8AC3E}">
        <p14:creationId xmlns:p14="http://schemas.microsoft.com/office/powerpoint/2010/main" val="2668004046"/>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7.xml"/><Relationship Id="rId3" Type="http://schemas.openxmlformats.org/officeDocument/2006/relationships/slideLayout" Target="../slideLayouts/slideLayout22.xml"/><Relationship Id="rId7" Type="http://schemas.openxmlformats.org/officeDocument/2006/relationships/slideLayout" Target="../slideLayouts/slideLayout26.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image" Target="../media/image8.png"/><Relationship Id="rId5" Type="http://schemas.openxmlformats.org/officeDocument/2006/relationships/slideLayout" Target="../slideLayouts/slideLayout24.xml"/><Relationship Id="rId10" Type="http://schemas.openxmlformats.org/officeDocument/2006/relationships/theme" Target="../theme/theme2.xml"/><Relationship Id="rId4" Type="http://schemas.openxmlformats.org/officeDocument/2006/relationships/slideLayout" Target="../slideLayouts/slideLayout23.xml"/><Relationship Id="rId9"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11"/>
          <p:cNvSpPr/>
          <p:nvPr userDrawn="1"/>
        </p:nvSpPr>
        <p:spPr>
          <a:xfrm flipH="1">
            <a:off x="15773400" y="415698"/>
            <a:ext cx="3124200" cy="533400"/>
          </a:xfrm>
          <a:custGeom>
            <a:avLst/>
            <a:gdLst>
              <a:gd name="connsiteX0" fmla="*/ 0 w 6248400"/>
              <a:gd name="connsiteY0" fmla="*/ 0 h 533400"/>
              <a:gd name="connsiteX1" fmla="*/ 6248400 w 6248400"/>
              <a:gd name="connsiteY1" fmla="*/ 0 h 533400"/>
              <a:gd name="connsiteX2" fmla="*/ 6248400 w 6248400"/>
              <a:gd name="connsiteY2" fmla="*/ 533400 h 533400"/>
              <a:gd name="connsiteX3" fmla="*/ 0 w 6248400"/>
              <a:gd name="connsiteY3" fmla="*/ 533400 h 533400"/>
              <a:gd name="connsiteX4" fmla="*/ 0 w 6248400"/>
              <a:gd name="connsiteY4" fmla="*/ 0 h 533400"/>
              <a:gd name="connsiteX0" fmla="*/ 0 w 6248400"/>
              <a:gd name="connsiteY0" fmla="*/ 0 h 533400"/>
              <a:gd name="connsiteX1" fmla="*/ 5737860 w 6248400"/>
              <a:gd name="connsiteY1" fmla="*/ 0 h 533400"/>
              <a:gd name="connsiteX2" fmla="*/ 6248400 w 6248400"/>
              <a:gd name="connsiteY2" fmla="*/ 533400 h 533400"/>
              <a:gd name="connsiteX3" fmla="*/ 0 w 6248400"/>
              <a:gd name="connsiteY3" fmla="*/ 533400 h 533400"/>
              <a:gd name="connsiteX4" fmla="*/ 0 w 6248400"/>
              <a:gd name="connsiteY4" fmla="*/ 0 h 533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8400" h="533400">
                <a:moveTo>
                  <a:pt x="0" y="0"/>
                </a:moveTo>
                <a:lnTo>
                  <a:pt x="5737860" y="0"/>
                </a:lnTo>
                <a:lnTo>
                  <a:pt x="6248400" y="533400"/>
                </a:lnTo>
                <a:lnTo>
                  <a:pt x="0" y="533400"/>
                </a:lnTo>
                <a:lnTo>
                  <a:pt x="0" y="0"/>
                </a:lnTo>
                <a:close/>
              </a:path>
            </a:pathLst>
          </a:custGeom>
          <a:solidFill>
            <a:srgbClr val="10B6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a:ln>
            <a:noFill/>
          </a:ln>
          <a:effectLst/>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4" r:id="rId5"/>
    <p:sldLayoutId id="2147483655" r:id="rId6"/>
    <p:sldLayoutId id="2147483659" r:id="rId7"/>
    <p:sldLayoutId id="2147483661" r:id="rId8"/>
    <p:sldLayoutId id="2147483662" r:id="rId9"/>
    <p:sldLayoutId id="2147483663" r:id="rId10"/>
    <p:sldLayoutId id="2147483664" r:id="rId11"/>
    <p:sldLayoutId id="2147483665" r:id="rId12"/>
    <p:sldLayoutId id="2147483666" r:id="rId13"/>
    <p:sldLayoutId id="2147483667" r:id="rId14"/>
    <p:sldLayoutId id="2147483668" r:id="rId15"/>
    <p:sldLayoutId id="2147483670" r:id="rId16"/>
    <p:sldLayoutId id="2147483671" r:id="rId17"/>
    <p:sldLayoutId id="2147483681" r:id="rId18"/>
    <p:sldLayoutId id="2147483682" r:id="rId19"/>
  </p:sldLayoutIdLst>
  <p:transition/>
  <p:txStyles>
    <p:titleStyle>
      <a:lvl1pPr algn="l" defTabSz="914400" rtl="0" eaLnBrk="1" latinLnBrk="0" hangingPunct="1">
        <a:spcBef>
          <a:spcPct val="0"/>
        </a:spcBef>
        <a:buNone/>
        <a:defRPr sz="4400" b="1" kern="1200">
          <a:solidFill>
            <a:srgbClr val="10B6A1"/>
          </a:solidFill>
          <a:effectLst/>
          <a:latin typeface="Henriette Medium" panose="00000600000000000000" pitchFamily="50" charset="0"/>
          <a:ea typeface="+mj-ea"/>
          <a:cs typeface="+mj-cs"/>
        </a:defRPr>
      </a:lvl1pPr>
    </p:titleStyle>
    <p:bodyStyle>
      <a:lvl1pPr marL="342900" indent="-342900" algn="l" defTabSz="914400" rtl="0" eaLnBrk="1" latinLnBrk="0" hangingPunct="1">
        <a:lnSpc>
          <a:spcPct val="100000"/>
        </a:lnSpc>
        <a:spcBef>
          <a:spcPts val="400"/>
        </a:spcBef>
        <a:spcAft>
          <a:spcPts val="700"/>
        </a:spcAft>
        <a:buClr>
          <a:schemeClr val="accent1"/>
        </a:buClr>
        <a:buSzPct val="100000"/>
        <a:buFont typeface="Arial" panose="020B0604020202020204" pitchFamily="34" charset="0"/>
        <a:buChar char="•"/>
        <a:defRPr sz="3200" kern="1200">
          <a:solidFill>
            <a:schemeClr val="tx1"/>
          </a:solidFill>
          <a:latin typeface="Spartan Medium" pitchFamily="2" charset="0"/>
          <a:ea typeface="+mn-ea"/>
          <a:cs typeface="+mn-cs"/>
        </a:defRPr>
      </a:lvl1pPr>
      <a:lvl2pPr marL="742950" indent="-285750" algn="l" defTabSz="914400" rtl="0" eaLnBrk="1" latinLnBrk="0" hangingPunct="1">
        <a:lnSpc>
          <a:spcPct val="100000"/>
        </a:lnSpc>
        <a:spcBef>
          <a:spcPts val="400"/>
        </a:spcBef>
        <a:spcAft>
          <a:spcPts val="700"/>
        </a:spcAft>
        <a:buClr>
          <a:schemeClr val="accent1"/>
        </a:buClr>
        <a:buSzPct val="100000"/>
        <a:buFont typeface="Wingdings" panose="05000000000000000000" pitchFamily="2" charset="2"/>
        <a:buChar char="§"/>
        <a:defRPr sz="2800" kern="1200">
          <a:solidFill>
            <a:schemeClr val="tx1"/>
          </a:solidFill>
          <a:latin typeface="Spartan Medium" pitchFamily="2" charset="0"/>
          <a:ea typeface="+mn-ea"/>
          <a:cs typeface="+mn-cs"/>
        </a:defRPr>
      </a:lvl2pPr>
      <a:lvl3pPr marL="1143000" indent="-228600" algn="l" defTabSz="914400" rtl="0" eaLnBrk="1" latinLnBrk="0" hangingPunct="1">
        <a:lnSpc>
          <a:spcPct val="100000"/>
        </a:lnSpc>
        <a:spcBef>
          <a:spcPts val="400"/>
        </a:spcBef>
        <a:spcAft>
          <a:spcPts val="700"/>
        </a:spcAft>
        <a:buClr>
          <a:schemeClr val="accent1"/>
        </a:buClr>
        <a:buSzPct val="100000"/>
        <a:buFont typeface="Arial" panose="020B0604020202020204" pitchFamily="34" charset="0"/>
        <a:buChar char="•"/>
        <a:defRPr sz="2400" kern="1200">
          <a:solidFill>
            <a:schemeClr val="tx1"/>
          </a:solidFill>
          <a:latin typeface="Spartan Medium" pitchFamily="2" charset="0"/>
          <a:ea typeface="+mn-ea"/>
          <a:cs typeface="+mn-cs"/>
        </a:defRPr>
      </a:lvl3pPr>
      <a:lvl4pPr marL="1600200" indent="-228600" algn="l" defTabSz="914400" rtl="0" eaLnBrk="1" latinLnBrk="0" hangingPunct="1">
        <a:lnSpc>
          <a:spcPct val="100000"/>
        </a:lnSpc>
        <a:spcBef>
          <a:spcPts val="400"/>
        </a:spcBef>
        <a:spcAft>
          <a:spcPts val="700"/>
        </a:spcAft>
        <a:buClr>
          <a:schemeClr val="accent1"/>
        </a:buClr>
        <a:buSzPct val="100000"/>
        <a:buFont typeface="Wingdings" pitchFamily="2" charset="2"/>
        <a:buChar char="§"/>
        <a:defRPr sz="2000" kern="1200">
          <a:solidFill>
            <a:schemeClr val="tx1"/>
          </a:solidFill>
          <a:latin typeface="Spartan Medium" pitchFamily="2" charset="0"/>
          <a:ea typeface="+mn-ea"/>
          <a:cs typeface="+mn-cs"/>
        </a:defRPr>
      </a:lvl4pPr>
      <a:lvl5pPr marL="2057400" indent="-228600" algn="l" defTabSz="914400" rtl="0" eaLnBrk="1" latinLnBrk="0" hangingPunct="1">
        <a:lnSpc>
          <a:spcPct val="100000"/>
        </a:lnSpc>
        <a:spcBef>
          <a:spcPts val="400"/>
        </a:spcBef>
        <a:spcAft>
          <a:spcPts val="700"/>
        </a:spcAft>
        <a:buClr>
          <a:schemeClr val="accent1"/>
        </a:buClr>
        <a:buSzPct val="100000"/>
        <a:buFont typeface="Arial" panose="020B0604020202020204" pitchFamily="34" charset="0"/>
        <a:buChar char="•"/>
        <a:defRPr sz="2000" kern="1200">
          <a:solidFill>
            <a:schemeClr val="tx1"/>
          </a:solidFill>
          <a:latin typeface="Spartan Medium" pitchFamily="2"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042F44"/>
        </a:solidFill>
        <a:effectLst/>
      </p:bgPr>
    </p:bg>
    <p:spTree>
      <p:nvGrpSpPr>
        <p:cNvPr id="1" name=""/>
        <p:cNvGrpSpPr/>
        <p:nvPr/>
      </p:nvGrpSpPr>
      <p:grpSpPr>
        <a:xfrm>
          <a:off x="0" y="0"/>
          <a:ext cx="0" cy="0"/>
          <a:chOff x="0" y="0"/>
          <a:chExt cx="0" cy="0"/>
        </a:xfrm>
      </p:grpSpPr>
      <p:sp>
        <p:nvSpPr>
          <p:cNvPr id="2" name="Rectangle 24"/>
          <p:cNvSpPr/>
          <p:nvPr/>
        </p:nvSpPr>
        <p:spPr>
          <a:xfrm flipH="1">
            <a:off x="0" y="-57150"/>
            <a:ext cx="9144000" cy="1036866"/>
          </a:xfrm>
          <a:prstGeom prst="rect">
            <a:avLst/>
          </a:prstGeom>
          <a:gradFill>
            <a:gsLst>
              <a:gs pos="36000">
                <a:schemeClr val="accent1"/>
              </a:gs>
              <a:gs pos="100000">
                <a:schemeClr val="accent2"/>
              </a:gs>
            </a:gsLst>
            <a:lin ang="2700000"/>
          </a:gradFill>
          <a:ln w="12700">
            <a:miter lim="400000"/>
          </a:ln>
        </p:spPr>
        <p:txBody>
          <a:bodyPr lIns="45718" tIns="45718" rIns="45718" bIns="45718" anchor="ctr"/>
          <a:lstStyle/>
          <a:p>
            <a:pPr algn="ctr" hangingPunct="0">
              <a:buClrTx/>
              <a:buFontTx/>
              <a:buNone/>
              <a:defRPr>
                <a:solidFill>
                  <a:srgbClr val="FFFFFF"/>
                </a:solidFill>
                <a:latin typeface="Henriette Medium"/>
                <a:ea typeface="Henriette Medium"/>
                <a:cs typeface="Henriette Medium"/>
                <a:sym typeface="Henriette Medium"/>
              </a:defRPr>
            </a:pPr>
            <a:endParaRPr sz="1800">
              <a:solidFill>
                <a:srgbClr val="FFFFFF"/>
              </a:solidFill>
              <a:latin typeface="Henriette Medium"/>
              <a:ea typeface="Henriette Medium"/>
              <a:cs typeface="Henriette Medium"/>
              <a:sym typeface="Henriette Medium"/>
            </a:endParaRPr>
          </a:p>
        </p:txBody>
      </p:sp>
      <p:grpSp>
        <p:nvGrpSpPr>
          <p:cNvPr id="6" name="Group 31"/>
          <p:cNvGrpSpPr/>
          <p:nvPr/>
        </p:nvGrpSpPr>
        <p:grpSpPr>
          <a:xfrm>
            <a:off x="-5" y="6100652"/>
            <a:ext cx="9144011" cy="757353"/>
            <a:chOff x="-1" y="0"/>
            <a:chExt cx="9144010" cy="757352"/>
          </a:xfrm>
        </p:grpSpPr>
        <p:sp>
          <p:nvSpPr>
            <p:cNvPr id="3" name="Rectangle 32"/>
            <p:cNvSpPr/>
            <p:nvPr/>
          </p:nvSpPr>
          <p:spPr>
            <a:xfrm flipH="1">
              <a:off x="-2" y="398020"/>
              <a:ext cx="9144011" cy="359333"/>
            </a:xfrm>
            <a:prstGeom prst="rect">
              <a:avLst/>
            </a:prstGeom>
            <a:gradFill flip="none" rotWithShape="1">
              <a:gsLst>
                <a:gs pos="36000">
                  <a:schemeClr val="accent1"/>
                </a:gs>
                <a:gs pos="100000">
                  <a:schemeClr val="accent2"/>
                </a:gs>
              </a:gsLst>
              <a:lin ang="2700000" scaled="0"/>
            </a:gradFill>
            <a:ln w="12700" cap="flat">
              <a:noFill/>
              <a:miter lim="400000"/>
            </a:ln>
            <a:effectLst/>
          </p:spPr>
          <p:txBody>
            <a:bodyPr wrap="square" lIns="45718" tIns="45718" rIns="45718" bIns="45718" numCol="1" anchor="ctr">
              <a:noAutofit/>
            </a:bodyPr>
            <a:lstStyle/>
            <a:p>
              <a:pPr algn="ctr" hangingPunct="0">
                <a:buClrTx/>
                <a:buFontTx/>
                <a:buNone/>
                <a:defRPr>
                  <a:solidFill>
                    <a:srgbClr val="FFFFFF"/>
                  </a:solidFill>
                  <a:latin typeface="+mj-lt"/>
                  <a:ea typeface="+mj-ea"/>
                  <a:cs typeface="+mj-cs"/>
                  <a:sym typeface="Calibri"/>
                </a:defRPr>
              </a:pPr>
              <a:endParaRPr sz="1800">
                <a:solidFill>
                  <a:srgbClr val="FFFFFF"/>
                </a:solidFill>
                <a:latin typeface="Calibri"/>
                <a:ea typeface="+mj-ea"/>
                <a:cs typeface="Calibri"/>
                <a:sym typeface="Calibri"/>
              </a:endParaRPr>
            </a:p>
          </p:txBody>
        </p:sp>
        <p:sp>
          <p:nvSpPr>
            <p:cNvPr id="4" name="TextBox 33"/>
            <p:cNvSpPr txBox="1"/>
            <p:nvPr/>
          </p:nvSpPr>
          <p:spPr>
            <a:xfrm>
              <a:off x="6995339" y="373624"/>
              <a:ext cx="2119275" cy="294637"/>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numCol="1" anchor="t">
              <a:spAutoFit/>
            </a:bodyPr>
            <a:lstStyle>
              <a:lvl1pPr algn="r">
                <a:defRPr sz="1600" spc="50">
                  <a:latin typeface="Henriette Heavy"/>
                  <a:ea typeface="Henriette Heavy"/>
                  <a:cs typeface="Henriette Heavy"/>
                  <a:sym typeface="Henriette Heavy"/>
                </a:defRPr>
              </a:lvl1pPr>
            </a:lstStyle>
            <a:p>
              <a:pPr hangingPunct="0">
                <a:buClrTx/>
                <a:buFontTx/>
                <a:buNone/>
              </a:pPr>
              <a:r>
                <a:rPr>
                  <a:solidFill>
                    <a:srgbClr val="042F44"/>
                  </a:solidFill>
                </a:rPr>
                <a:t>prevented.org</a:t>
              </a:r>
            </a:p>
          </p:txBody>
        </p:sp>
        <p:pic>
          <p:nvPicPr>
            <p:cNvPr id="5" name="Picture 34" descr="Picture 34"/>
            <p:cNvPicPr>
              <a:picLocks noChangeAspect="1"/>
            </p:cNvPicPr>
            <p:nvPr/>
          </p:nvPicPr>
          <p:blipFill>
            <a:blip r:embed="rId11"/>
            <a:srcRect l="20684" r="7042" b="4958"/>
            <a:stretch>
              <a:fillRect/>
            </a:stretch>
          </p:blipFill>
          <p:spPr>
            <a:xfrm>
              <a:off x="8696313" y="0"/>
              <a:ext cx="307273" cy="404357"/>
            </a:xfrm>
            <a:prstGeom prst="rect">
              <a:avLst/>
            </a:prstGeom>
            <a:ln w="12700" cap="flat">
              <a:noFill/>
              <a:miter lim="400000"/>
            </a:ln>
            <a:effectLst/>
          </p:spPr>
        </p:pic>
      </p:grpSp>
      <p:sp>
        <p:nvSpPr>
          <p:cNvPr id="7" name="Title Text"/>
          <p:cNvSpPr txBox="1">
            <a:spLocks noGrp="1"/>
          </p:cNvSpPr>
          <p:nvPr>
            <p:ph type="title"/>
          </p:nvPr>
        </p:nvSpPr>
        <p:spPr>
          <a:xfrm>
            <a:off x="179614" y="125412"/>
            <a:ext cx="8496301" cy="75338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chor="ctr">
            <a:normAutofit/>
          </a:bodyPr>
          <a:lstStyle/>
          <a:p>
            <a:r>
              <a:t>Title Text</a:t>
            </a:r>
          </a:p>
        </p:txBody>
      </p:sp>
      <p:sp>
        <p:nvSpPr>
          <p:cNvPr id="8" name="Body Level One…"/>
          <p:cNvSpPr txBox="1">
            <a:spLocks noGrp="1"/>
          </p:cNvSpPr>
          <p:nvPr>
            <p:ph type="body" idx="1"/>
          </p:nvPr>
        </p:nvSpPr>
        <p:spPr>
          <a:xfrm>
            <a:off x="627728" y="1436914"/>
            <a:ext cx="7886701" cy="452301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ormAutofit/>
          </a:bodyPr>
          <a:lstStyle/>
          <a:p>
            <a:r>
              <a:t>Body Level One</a:t>
            </a:r>
          </a:p>
          <a:p>
            <a:pPr lvl="1"/>
            <a:r>
              <a:t>Body Level Two</a:t>
            </a:r>
          </a:p>
          <a:p>
            <a:pPr lvl="2"/>
            <a:r>
              <a:t>Body Level Three</a:t>
            </a:r>
          </a:p>
          <a:p>
            <a:pPr lvl="3"/>
            <a:r>
              <a:t>Body Level Four</a:t>
            </a:r>
          </a:p>
          <a:p>
            <a:pPr lvl="4"/>
            <a:r>
              <a:t>Body Level Five</a:t>
            </a:r>
          </a:p>
        </p:txBody>
      </p:sp>
      <p:sp>
        <p:nvSpPr>
          <p:cNvPr id="9" name="Slide Number"/>
          <p:cNvSpPr txBox="1">
            <a:spLocks noGrp="1"/>
          </p:cNvSpPr>
          <p:nvPr>
            <p:ph type="sldNum" sz="quarter" idx="2"/>
          </p:nvPr>
        </p:nvSpPr>
        <p:spPr>
          <a:xfrm>
            <a:off x="6294582" y="6232199"/>
            <a:ext cx="258621" cy="248302"/>
          </a:xfrm>
          <a:prstGeom prst="rect">
            <a:avLst/>
          </a:prstGeom>
          <a:ln w="12700">
            <a:miter lim="400000"/>
          </a:ln>
        </p:spPr>
        <p:txBody>
          <a:bodyPr wrap="none" lIns="45718" tIns="45718" rIns="45718" bIns="45718" anchor="ctr">
            <a:spAutoFit/>
          </a:bodyPr>
          <a:lstStyle>
            <a:lvl1pPr algn="r">
              <a:defRPr sz="1200">
                <a:solidFill>
                  <a:srgbClr val="888C91"/>
                </a:solidFill>
                <a:latin typeface="+mj-lt"/>
                <a:ea typeface="+mj-ea"/>
                <a:cs typeface="+mj-cs"/>
                <a:sym typeface="Calibri"/>
              </a:defRPr>
            </a:lvl1pPr>
          </a:lstStyle>
          <a:p>
            <a:pPr hangingPunct="0">
              <a:buClrTx/>
              <a:buFontTx/>
              <a:buNone/>
            </a:pPr>
            <a:fld id="{86CB4B4D-7CA3-9044-876B-883B54F8677D}" type="slidenum">
              <a:rPr/>
              <a:pPr hangingPunct="0">
                <a:buClrTx/>
                <a:buFontTx/>
                <a:buNone/>
              </a:pPr>
              <a:t>‹#›</a:t>
            </a:fld>
            <a:endParaRPr/>
          </a:p>
        </p:txBody>
      </p:sp>
    </p:spTree>
    <p:extLst>
      <p:ext uri="{BB962C8B-B14F-4D97-AF65-F5344CB8AC3E}">
        <p14:creationId xmlns:p14="http://schemas.microsoft.com/office/powerpoint/2010/main" val="600882216"/>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Lst>
  <p:transition spd="med"/>
  <p:txStyles>
    <p:titleStyle>
      <a:lvl1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FFFFFF"/>
          </a:solidFill>
          <a:uFillTx/>
          <a:latin typeface="Henriette Medium"/>
          <a:ea typeface="Henriette Medium"/>
          <a:cs typeface="Henriette Medium"/>
          <a:sym typeface="Henriette Medium"/>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FFFFFF"/>
          </a:solidFill>
          <a:uFillTx/>
          <a:latin typeface="Henriette Medium"/>
          <a:ea typeface="Henriette Medium"/>
          <a:cs typeface="Henriette Medium"/>
          <a:sym typeface="Henriette Medium"/>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FFFFFF"/>
          </a:solidFill>
          <a:uFillTx/>
          <a:latin typeface="Henriette Medium"/>
          <a:ea typeface="Henriette Medium"/>
          <a:cs typeface="Henriette Medium"/>
          <a:sym typeface="Henriette Medium"/>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FFFFFF"/>
          </a:solidFill>
          <a:uFillTx/>
          <a:latin typeface="Henriette Medium"/>
          <a:ea typeface="Henriette Medium"/>
          <a:cs typeface="Henriette Medium"/>
          <a:sym typeface="Henriette Medium"/>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FFFFFF"/>
          </a:solidFill>
          <a:uFillTx/>
          <a:latin typeface="Henriette Medium"/>
          <a:ea typeface="Henriette Medium"/>
          <a:cs typeface="Henriette Medium"/>
          <a:sym typeface="Henriette Medium"/>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FFFFFF"/>
          </a:solidFill>
          <a:uFillTx/>
          <a:latin typeface="Henriette Medium"/>
          <a:ea typeface="Henriette Medium"/>
          <a:cs typeface="Henriette Medium"/>
          <a:sym typeface="Henriette Medium"/>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FFFFFF"/>
          </a:solidFill>
          <a:uFillTx/>
          <a:latin typeface="Henriette Medium"/>
          <a:ea typeface="Henriette Medium"/>
          <a:cs typeface="Henriette Medium"/>
          <a:sym typeface="Henriette Medium"/>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FFFFFF"/>
          </a:solidFill>
          <a:uFillTx/>
          <a:latin typeface="Henriette Medium"/>
          <a:ea typeface="Henriette Medium"/>
          <a:cs typeface="Henriette Medium"/>
          <a:sym typeface="Henriette Medium"/>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FFFFFF"/>
          </a:solidFill>
          <a:uFillTx/>
          <a:latin typeface="Henriette Medium"/>
          <a:ea typeface="Henriette Medium"/>
          <a:cs typeface="Henriette Medium"/>
          <a:sym typeface="Henriette Medium"/>
        </a:defRPr>
      </a:lvl9pPr>
    </p:titleStyle>
    <p:bodyStyle>
      <a:lvl1pPr marL="228600" marR="0" indent="-228600" algn="l" defTabSz="914400" rtl="0" latinLnBrk="0">
        <a:lnSpc>
          <a:spcPct val="90000"/>
        </a:lnSpc>
        <a:spcBef>
          <a:spcPts val="1000"/>
        </a:spcBef>
        <a:spcAft>
          <a:spcPts val="0"/>
        </a:spcAft>
        <a:buClr>
          <a:schemeClr val="accent1"/>
        </a:buClr>
        <a:buSzPct val="100000"/>
        <a:buFont typeface="Arial"/>
        <a:buChar char="•"/>
        <a:tabLst/>
        <a:defRPr sz="2800" b="0" i="0" u="none" strike="noStrike" cap="none" spc="0" baseline="0">
          <a:solidFill>
            <a:srgbClr val="FFFFFF"/>
          </a:solidFill>
          <a:uFillTx/>
          <a:latin typeface="Henriette Medium"/>
          <a:ea typeface="Henriette Medium"/>
          <a:cs typeface="Henriette Medium"/>
          <a:sym typeface="Henriette Medium"/>
        </a:defRPr>
      </a:lvl1pPr>
      <a:lvl2pPr marL="723900" marR="0" indent="-266700" algn="l" defTabSz="914400" rtl="0" latinLnBrk="0">
        <a:lnSpc>
          <a:spcPct val="90000"/>
        </a:lnSpc>
        <a:spcBef>
          <a:spcPts val="1000"/>
        </a:spcBef>
        <a:spcAft>
          <a:spcPts val="0"/>
        </a:spcAft>
        <a:buClr>
          <a:schemeClr val="accent1"/>
        </a:buClr>
        <a:buSzPct val="100000"/>
        <a:buFont typeface="Arial"/>
        <a:buChar char="▪"/>
        <a:tabLst/>
        <a:defRPr sz="2800" b="0" i="0" u="none" strike="noStrike" cap="none" spc="0" baseline="0">
          <a:solidFill>
            <a:srgbClr val="FFFFFF"/>
          </a:solidFill>
          <a:uFillTx/>
          <a:latin typeface="Henriette Medium"/>
          <a:ea typeface="Henriette Medium"/>
          <a:cs typeface="Henriette Medium"/>
          <a:sym typeface="Henriette Medium"/>
        </a:defRPr>
      </a:lvl2pPr>
      <a:lvl3pPr marL="1234438" marR="0" indent="-320038" algn="l" defTabSz="914400" rtl="0" latinLnBrk="0">
        <a:lnSpc>
          <a:spcPct val="90000"/>
        </a:lnSpc>
        <a:spcBef>
          <a:spcPts val="1000"/>
        </a:spcBef>
        <a:spcAft>
          <a:spcPts val="0"/>
        </a:spcAft>
        <a:buClr>
          <a:schemeClr val="accent1"/>
        </a:buClr>
        <a:buSzPct val="100000"/>
        <a:buFont typeface="Arial"/>
        <a:buChar char="•"/>
        <a:tabLst/>
        <a:defRPr sz="2800" b="0" i="0" u="none" strike="noStrike" cap="none" spc="0" baseline="0">
          <a:solidFill>
            <a:srgbClr val="FFFFFF"/>
          </a:solidFill>
          <a:uFillTx/>
          <a:latin typeface="Henriette Medium"/>
          <a:ea typeface="Henriette Medium"/>
          <a:cs typeface="Henriette Medium"/>
          <a:sym typeface="Henriette Medium"/>
        </a:defRPr>
      </a:lvl3pPr>
      <a:lvl4pPr marL="1727200" marR="0" indent="-355600" algn="l" defTabSz="914400" rtl="0" latinLnBrk="0">
        <a:lnSpc>
          <a:spcPct val="90000"/>
        </a:lnSpc>
        <a:spcBef>
          <a:spcPts val="1000"/>
        </a:spcBef>
        <a:spcAft>
          <a:spcPts val="0"/>
        </a:spcAft>
        <a:buClr>
          <a:schemeClr val="accent1"/>
        </a:buClr>
        <a:buSzPct val="100000"/>
        <a:buFont typeface="Arial"/>
        <a:buChar char="▪"/>
        <a:tabLst/>
        <a:defRPr sz="2800" b="0" i="0" u="none" strike="noStrike" cap="none" spc="0" baseline="0">
          <a:solidFill>
            <a:srgbClr val="FFFFFF"/>
          </a:solidFill>
          <a:uFillTx/>
          <a:latin typeface="Henriette Medium"/>
          <a:ea typeface="Henriette Medium"/>
          <a:cs typeface="Henriette Medium"/>
          <a:sym typeface="Henriette Medium"/>
        </a:defRPr>
      </a:lvl4pPr>
      <a:lvl5pPr marL="2184400" marR="0" indent="-355600" algn="l" defTabSz="914400" rtl="0" latinLnBrk="0">
        <a:lnSpc>
          <a:spcPct val="90000"/>
        </a:lnSpc>
        <a:spcBef>
          <a:spcPts val="1000"/>
        </a:spcBef>
        <a:spcAft>
          <a:spcPts val="0"/>
        </a:spcAft>
        <a:buClr>
          <a:schemeClr val="accent1"/>
        </a:buClr>
        <a:buSzPct val="100000"/>
        <a:buFont typeface="Arial"/>
        <a:buChar char="•"/>
        <a:tabLst/>
        <a:defRPr sz="2800" b="0" i="0" u="none" strike="noStrike" cap="none" spc="0" baseline="0">
          <a:solidFill>
            <a:srgbClr val="FFFFFF"/>
          </a:solidFill>
          <a:uFillTx/>
          <a:latin typeface="Henriette Medium"/>
          <a:ea typeface="Henriette Medium"/>
          <a:cs typeface="Henriette Medium"/>
          <a:sym typeface="Henriette Medium"/>
        </a:defRPr>
      </a:lvl5pPr>
      <a:lvl6pPr marL="2641600" marR="0" indent="-355600" algn="l" defTabSz="914400" rtl="0" latinLnBrk="0">
        <a:lnSpc>
          <a:spcPct val="90000"/>
        </a:lnSpc>
        <a:spcBef>
          <a:spcPts val="1000"/>
        </a:spcBef>
        <a:spcAft>
          <a:spcPts val="0"/>
        </a:spcAft>
        <a:buClr>
          <a:schemeClr val="accent1"/>
        </a:buClr>
        <a:buSzPct val="100000"/>
        <a:buFont typeface="Arial"/>
        <a:buChar char="•"/>
        <a:tabLst/>
        <a:defRPr sz="2800" b="0" i="0" u="none" strike="noStrike" cap="none" spc="0" baseline="0">
          <a:solidFill>
            <a:srgbClr val="FFFFFF"/>
          </a:solidFill>
          <a:uFillTx/>
          <a:latin typeface="Henriette Medium"/>
          <a:ea typeface="Henriette Medium"/>
          <a:cs typeface="Henriette Medium"/>
          <a:sym typeface="Henriette Medium"/>
        </a:defRPr>
      </a:lvl6pPr>
      <a:lvl7pPr marL="3098800" marR="0" indent="-355600" algn="l" defTabSz="914400" rtl="0" latinLnBrk="0">
        <a:lnSpc>
          <a:spcPct val="90000"/>
        </a:lnSpc>
        <a:spcBef>
          <a:spcPts val="1000"/>
        </a:spcBef>
        <a:spcAft>
          <a:spcPts val="0"/>
        </a:spcAft>
        <a:buClr>
          <a:schemeClr val="accent1"/>
        </a:buClr>
        <a:buSzPct val="100000"/>
        <a:buFont typeface="Arial"/>
        <a:buChar char="•"/>
        <a:tabLst/>
        <a:defRPr sz="2800" b="0" i="0" u="none" strike="noStrike" cap="none" spc="0" baseline="0">
          <a:solidFill>
            <a:srgbClr val="FFFFFF"/>
          </a:solidFill>
          <a:uFillTx/>
          <a:latin typeface="Henriette Medium"/>
          <a:ea typeface="Henriette Medium"/>
          <a:cs typeface="Henriette Medium"/>
          <a:sym typeface="Henriette Medium"/>
        </a:defRPr>
      </a:lvl7pPr>
      <a:lvl8pPr marL="3556000" marR="0" indent="-355600" algn="l" defTabSz="914400" rtl="0" latinLnBrk="0">
        <a:lnSpc>
          <a:spcPct val="90000"/>
        </a:lnSpc>
        <a:spcBef>
          <a:spcPts val="1000"/>
        </a:spcBef>
        <a:spcAft>
          <a:spcPts val="0"/>
        </a:spcAft>
        <a:buClr>
          <a:schemeClr val="accent1"/>
        </a:buClr>
        <a:buSzPct val="100000"/>
        <a:buFont typeface="Arial"/>
        <a:buChar char="•"/>
        <a:tabLst/>
        <a:defRPr sz="2800" b="0" i="0" u="none" strike="noStrike" cap="none" spc="0" baseline="0">
          <a:solidFill>
            <a:srgbClr val="FFFFFF"/>
          </a:solidFill>
          <a:uFillTx/>
          <a:latin typeface="Henriette Medium"/>
          <a:ea typeface="Henriette Medium"/>
          <a:cs typeface="Henriette Medium"/>
          <a:sym typeface="Henriette Medium"/>
        </a:defRPr>
      </a:lvl8pPr>
      <a:lvl9pPr marL="4013200" marR="0" indent="-355600" algn="l" defTabSz="914400" rtl="0" latinLnBrk="0">
        <a:lnSpc>
          <a:spcPct val="90000"/>
        </a:lnSpc>
        <a:spcBef>
          <a:spcPts val="1000"/>
        </a:spcBef>
        <a:spcAft>
          <a:spcPts val="0"/>
        </a:spcAft>
        <a:buClr>
          <a:schemeClr val="accent1"/>
        </a:buClr>
        <a:buSzPct val="100000"/>
        <a:buFont typeface="Arial"/>
        <a:buChar char="•"/>
        <a:tabLst/>
        <a:defRPr sz="2800" b="0" i="0" u="none" strike="noStrike" cap="none" spc="0" baseline="0">
          <a:solidFill>
            <a:srgbClr val="FFFFFF"/>
          </a:solidFill>
          <a:uFillTx/>
          <a:latin typeface="Henriette Medium"/>
          <a:ea typeface="Henriette Medium"/>
          <a:cs typeface="Henriette Medium"/>
          <a:sym typeface="Henriette Medium"/>
        </a:defRPr>
      </a:lvl9pPr>
    </p:bodyStyle>
    <p:otherStyle>
      <a:lvl1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1pPr>
      <a:lvl2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2pPr>
      <a:lvl3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3pPr>
      <a:lvl4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4pPr>
      <a:lvl5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5pPr>
      <a:lvl6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6pPr>
      <a:lvl7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7pPr>
      <a:lvl8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8pPr>
      <a:lvl9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17.jpeg"/></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image" Target="../media/image19.jpeg"/></Relationships>
</file>

<file path=ppt/slides/_rels/slide1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hyperlink" Target="http://prevented.org/" TargetMode="External"/><Relationship Id="rId1" Type="http://schemas.openxmlformats.org/officeDocument/2006/relationships/slideLayout" Target="../slideLayouts/slideLayout27.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95300" y="3276600"/>
            <a:ext cx="8153400" cy="1420813"/>
          </a:xfrm>
        </p:spPr>
        <p:txBody>
          <a:bodyPr>
            <a:normAutofit fontScale="90000"/>
          </a:bodyPr>
          <a:lstStyle/>
          <a:p>
            <a:pPr algn="ctr"/>
            <a:br>
              <a:rPr lang="en-US" sz="5400" dirty="0">
                <a:latin typeface="Literata SemiBold" pitchFamily="2" charset="0"/>
              </a:rPr>
            </a:br>
            <a:r>
              <a:rPr lang="en-US" sz="3600" dirty="0">
                <a:solidFill>
                  <a:schemeClr val="tx1"/>
                </a:solidFill>
                <a:effectLst/>
                <a:latin typeface="Henriette Medium" panose="00000600000000000000" pitchFamily="50" charset="0"/>
                <a:ea typeface="Times New Roman" panose="02020603050405020304" pitchFamily="18" charset="0"/>
                <a:cs typeface="Calibri" panose="020F0502020204030204" pitchFamily="34" charset="0"/>
              </a:rPr>
              <a:t>A Peer Taugh</a:t>
            </a:r>
            <a:r>
              <a:rPr lang="en-US" sz="3600" dirty="0">
                <a:solidFill>
                  <a:schemeClr val="tx1"/>
                </a:solidFill>
                <a:latin typeface="Henriette Medium" panose="00000600000000000000" pitchFamily="50" charset="0"/>
                <a:ea typeface="Times New Roman" panose="02020603050405020304" pitchFamily="18" charset="0"/>
                <a:cs typeface="Calibri" panose="020F0502020204030204" pitchFamily="34" charset="0"/>
              </a:rPr>
              <a:t>t </a:t>
            </a:r>
            <a:r>
              <a:rPr lang="en-US" sz="3600" dirty="0">
                <a:solidFill>
                  <a:schemeClr val="tx1"/>
                </a:solidFill>
                <a:effectLst/>
                <a:latin typeface="Henriette Medium" panose="00000600000000000000" pitchFamily="50" charset="0"/>
                <a:ea typeface="Times New Roman" panose="02020603050405020304" pitchFamily="18" charset="0"/>
                <a:cs typeface="Calibri" panose="020F0502020204030204" pitchFamily="34" charset="0"/>
              </a:rPr>
              <a:t>Cannabis Education Program</a:t>
            </a:r>
            <a:br>
              <a:rPr lang="en-US" sz="4900" dirty="0">
                <a:solidFill>
                  <a:schemeClr val="tx1"/>
                </a:solidFill>
                <a:latin typeface="Spartan Medium" pitchFamily="2" charset="0"/>
              </a:rPr>
            </a:br>
            <a:endParaRPr lang="en-US" sz="4900" dirty="0">
              <a:solidFill>
                <a:schemeClr val="tx1"/>
              </a:solidFill>
              <a:latin typeface="Spartan Medium" pitchFamily="2" charset="0"/>
            </a:endParaRPr>
          </a:p>
        </p:txBody>
      </p:sp>
      <p:sp>
        <p:nvSpPr>
          <p:cNvPr id="3" name="Subtitle 2"/>
          <p:cNvSpPr>
            <a:spLocks noGrp="1"/>
          </p:cNvSpPr>
          <p:nvPr>
            <p:ph type="subTitle" idx="1"/>
          </p:nvPr>
        </p:nvSpPr>
        <p:spPr>
          <a:xfrm>
            <a:off x="152400" y="4419600"/>
            <a:ext cx="5105400" cy="1676400"/>
          </a:xfrm>
        </p:spPr>
        <p:txBody>
          <a:bodyPr>
            <a:noAutofit/>
          </a:bodyPr>
          <a:lstStyle/>
          <a:p>
            <a:pPr algn="l"/>
            <a:endParaRPr lang="en-US" sz="2400" dirty="0"/>
          </a:p>
          <a:p>
            <a:pPr algn="l"/>
            <a:endParaRPr lang="en-US" sz="2000" dirty="0">
              <a:solidFill>
                <a:schemeClr val="accent3"/>
              </a:solidFill>
            </a:endParaRPr>
          </a:p>
          <a:p>
            <a:pPr algn="l"/>
            <a:r>
              <a:rPr lang="en-US" sz="2000" dirty="0">
                <a:solidFill>
                  <a:schemeClr val="accent3"/>
                </a:solidFill>
              </a:rPr>
              <a:t>Emma Wilson, MPH</a:t>
            </a:r>
          </a:p>
          <a:p>
            <a:pPr algn="l"/>
            <a:r>
              <a:rPr lang="en-US" sz="2000" dirty="0">
                <a:solidFill>
                  <a:schemeClr val="accent3"/>
                </a:solidFill>
              </a:rPr>
              <a:t>Prevention Educator II</a:t>
            </a:r>
          </a:p>
        </p:txBody>
      </p:sp>
      <p:pic>
        <p:nvPicPr>
          <p:cNvPr id="4" name="image1.jpeg">
            <a:extLst>
              <a:ext uri="{FF2B5EF4-FFF2-40B4-BE49-F238E27FC236}">
                <a16:creationId xmlns:a16="http://schemas.microsoft.com/office/drawing/2014/main" id="{9D2AEC26-B182-D567-9C59-606ACB21A666}"/>
              </a:ext>
            </a:extLst>
          </p:cNvPr>
          <p:cNvPicPr>
            <a:picLocks noChangeAspect="1"/>
          </p:cNvPicPr>
          <p:nvPr/>
        </p:nvPicPr>
        <p:blipFill>
          <a:blip r:embed="rId3" cstate="print"/>
          <a:stretch>
            <a:fillRect/>
          </a:stretch>
        </p:blipFill>
        <p:spPr>
          <a:xfrm>
            <a:off x="1135562" y="1201993"/>
            <a:ext cx="6872876" cy="2320413"/>
          </a:xfrm>
          <a:prstGeom prst="rect">
            <a:avLst/>
          </a:prstGeom>
        </p:spPr>
      </p:pic>
    </p:spTree>
    <p:extLst>
      <p:ext uri="{BB962C8B-B14F-4D97-AF65-F5344CB8AC3E}">
        <p14:creationId xmlns:p14="http://schemas.microsoft.com/office/powerpoint/2010/main" val="762431041"/>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idx="1"/>
          </p:nvPr>
        </p:nvSpPr>
        <p:spPr/>
        <p:txBody>
          <a:bodyPr/>
          <a:lstStyle/>
          <a:p>
            <a:pPr marL="0" indent="0">
              <a:spcAft>
                <a:spcPts val="0"/>
              </a:spcAft>
              <a:buNone/>
            </a:pPr>
            <a:r>
              <a:rPr lang="en-US" sz="2400" dirty="0"/>
              <a:t>In 2017, </a:t>
            </a:r>
            <a:r>
              <a:rPr lang="en-US" sz="2400" dirty="0" err="1"/>
              <a:t>PreventEd</a:t>
            </a:r>
            <a:r>
              <a:rPr lang="en-US" sz="2400" dirty="0"/>
              <a:t> (then NCADA-STL) received funding from the Missouri Foundation for Health to develop, deliver, and evaluate a cannabis education curriculum in Missouri high schools.</a:t>
            </a:r>
          </a:p>
          <a:p>
            <a:pPr marL="0" indent="0">
              <a:spcAft>
                <a:spcPts val="0"/>
              </a:spcAft>
              <a:buNone/>
            </a:pPr>
            <a:endParaRPr lang="en-US" sz="2400" dirty="0"/>
          </a:p>
          <a:p>
            <a:pPr marL="0" indent="0">
              <a:spcAft>
                <a:spcPts val="0"/>
              </a:spcAft>
              <a:buNone/>
            </a:pPr>
            <a:r>
              <a:rPr lang="en-US" sz="2400" dirty="0"/>
              <a:t>Identified two schools to pilot the curriculum, and one (Hillsboro High School in rural Jefferson County) as the test site.  </a:t>
            </a:r>
          </a:p>
          <a:p>
            <a:pPr marL="0" indent="0">
              <a:spcAft>
                <a:spcPts val="0"/>
              </a:spcAft>
              <a:buNone/>
            </a:pPr>
            <a:endParaRPr lang="en-US" sz="2400" dirty="0">
              <a:latin typeface="+mj-lt"/>
            </a:endParaRPr>
          </a:p>
          <a:p>
            <a:pPr marL="0" indent="0">
              <a:spcAft>
                <a:spcPts val="0"/>
              </a:spcAft>
              <a:buNone/>
            </a:pPr>
            <a:endParaRPr lang="en-US" sz="2400" dirty="0">
              <a:latin typeface="+mj-lt"/>
            </a:endParaRPr>
          </a:p>
          <a:p>
            <a:pPr marL="376757" indent="0">
              <a:buNone/>
            </a:pPr>
            <a:endParaRPr lang="en-US" sz="2667" dirty="0">
              <a:latin typeface="+mj-lt"/>
            </a:endParaRPr>
          </a:p>
          <a:p>
            <a:pPr marL="0" indent="0">
              <a:buNone/>
            </a:pPr>
            <a:endParaRPr lang="en-US" sz="2400" dirty="0">
              <a:latin typeface="+mj-lt"/>
            </a:endParaRPr>
          </a:p>
        </p:txBody>
      </p:sp>
      <p:sp>
        <p:nvSpPr>
          <p:cNvPr id="4" name="Title 3"/>
          <p:cNvSpPr>
            <a:spLocks noGrp="1"/>
          </p:cNvSpPr>
          <p:nvPr>
            <p:ph type="title"/>
          </p:nvPr>
        </p:nvSpPr>
        <p:spPr/>
        <p:txBody>
          <a:bodyPr>
            <a:normAutofit fontScale="90000"/>
          </a:bodyPr>
          <a:lstStyle/>
          <a:p>
            <a:r>
              <a:rPr lang="en-US" dirty="0"/>
              <a:t>Origins of It’s Complicated </a:t>
            </a:r>
          </a:p>
        </p:txBody>
      </p:sp>
    </p:spTree>
    <p:extLst>
      <p:ext uri="{BB962C8B-B14F-4D97-AF65-F5344CB8AC3E}">
        <p14:creationId xmlns:p14="http://schemas.microsoft.com/office/powerpoint/2010/main" val="450637119"/>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7EA33D5D-A97E-DBD4-807A-35C587F7FE8F}"/>
              </a:ext>
            </a:extLst>
          </p:cNvPr>
          <p:cNvSpPr>
            <a:spLocks noGrp="1"/>
          </p:cNvSpPr>
          <p:nvPr>
            <p:ph sz="half" idx="10"/>
          </p:nvPr>
        </p:nvSpPr>
        <p:spPr>
          <a:xfrm>
            <a:off x="237344" y="1166018"/>
            <a:ext cx="4038600" cy="4525963"/>
          </a:xfrm>
        </p:spPr>
        <p:txBody>
          <a:bodyPr>
            <a:normAutofit fontScale="92500" lnSpcReduction="10000"/>
          </a:bodyPr>
          <a:lstStyle/>
          <a:p>
            <a:pPr>
              <a:lnSpc>
                <a:spcPct val="150000"/>
              </a:lnSpc>
            </a:pPr>
            <a:r>
              <a:rPr lang="en-US" dirty="0"/>
              <a:t>6-hour training for upperclassmen*</a:t>
            </a:r>
          </a:p>
          <a:p>
            <a:pPr>
              <a:lnSpc>
                <a:spcPct val="150000"/>
              </a:lnSpc>
            </a:pPr>
            <a:r>
              <a:rPr lang="en-US" dirty="0"/>
              <a:t>LOTS of food</a:t>
            </a:r>
          </a:p>
          <a:p>
            <a:pPr>
              <a:lnSpc>
                <a:spcPct val="150000"/>
              </a:lnSpc>
            </a:pPr>
            <a:r>
              <a:rPr lang="en-US" dirty="0"/>
              <a:t>Content, but also teaching fundamentals </a:t>
            </a:r>
          </a:p>
          <a:p>
            <a:pPr>
              <a:lnSpc>
                <a:spcPct val="150000"/>
              </a:lnSpc>
            </a:pPr>
            <a:r>
              <a:rPr lang="en-US" dirty="0"/>
              <a:t>PRACTICE!!!</a:t>
            </a:r>
          </a:p>
        </p:txBody>
      </p:sp>
      <p:sp>
        <p:nvSpPr>
          <p:cNvPr id="3" name="Title 2">
            <a:extLst>
              <a:ext uri="{FF2B5EF4-FFF2-40B4-BE49-F238E27FC236}">
                <a16:creationId xmlns:a16="http://schemas.microsoft.com/office/drawing/2014/main" id="{1D06532A-87D1-B820-31F2-74FD6C6157AC}"/>
              </a:ext>
            </a:extLst>
          </p:cNvPr>
          <p:cNvSpPr>
            <a:spLocks noGrp="1"/>
          </p:cNvSpPr>
          <p:nvPr>
            <p:ph type="title"/>
          </p:nvPr>
        </p:nvSpPr>
        <p:spPr/>
        <p:txBody>
          <a:bodyPr>
            <a:normAutofit fontScale="90000"/>
          </a:bodyPr>
          <a:lstStyle/>
          <a:p>
            <a:r>
              <a:rPr lang="en-US" dirty="0"/>
              <a:t>Peer Teacher Training</a:t>
            </a:r>
          </a:p>
        </p:txBody>
      </p:sp>
      <p:pic>
        <p:nvPicPr>
          <p:cNvPr id="4" name="Picture 3" descr="A group of people posing for a photo&#10;&#10;Description automatically generated">
            <a:extLst>
              <a:ext uri="{FF2B5EF4-FFF2-40B4-BE49-F238E27FC236}">
                <a16:creationId xmlns:a16="http://schemas.microsoft.com/office/drawing/2014/main" id="{1BF4D21D-9706-4D69-9ACF-5464E488456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593" t="26667" r="2593" b="26667"/>
          <a:stretch/>
        </p:blipFill>
        <p:spPr>
          <a:xfrm>
            <a:off x="5491018" y="1066800"/>
            <a:ext cx="3657600" cy="3200400"/>
          </a:xfrm>
          <a:prstGeom prst="rect">
            <a:avLst/>
          </a:prstGeom>
        </p:spPr>
      </p:pic>
      <p:pic>
        <p:nvPicPr>
          <p:cNvPr id="7" name="Picture 6" descr="A group of people sitting in a room&#10;&#10;Description automatically generated">
            <a:extLst>
              <a:ext uri="{FF2B5EF4-FFF2-40B4-BE49-F238E27FC236}">
                <a16:creationId xmlns:a16="http://schemas.microsoft.com/office/drawing/2014/main" id="{7C0F3D54-C0E9-9742-142A-2F759DA1279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52982" y="3599598"/>
            <a:ext cx="3738417" cy="2683094"/>
          </a:xfrm>
          <a:prstGeom prst="rect">
            <a:avLst/>
          </a:prstGeom>
        </p:spPr>
      </p:pic>
    </p:spTree>
    <p:extLst>
      <p:ext uri="{BB962C8B-B14F-4D97-AF65-F5344CB8AC3E}">
        <p14:creationId xmlns:p14="http://schemas.microsoft.com/office/powerpoint/2010/main" val="2818930672"/>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27BBE2D9-05D4-D361-4ACC-432DADE0FC6F}"/>
              </a:ext>
            </a:extLst>
          </p:cNvPr>
          <p:cNvSpPr>
            <a:spLocks noGrp="1"/>
          </p:cNvSpPr>
          <p:nvPr>
            <p:ph idx="1"/>
          </p:nvPr>
        </p:nvSpPr>
        <p:spPr/>
        <p:txBody>
          <a:bodyPr>
            <a:normAutofit/>
          </a:bodyPr>
          <a:lstStyle/>
          <a:p>
            <a:r>
              <a:rPr lang="en-US" sz="2000" dirty="0"/>
              <a:t>Fosters the protective factors of positive peer groups and school connectedness </a:t>
            </a:r>
          </a:p>
          <a:p>
            <a:r>
              <a:rPr lang="en-US" sz="2000" dirty="0"/>
              <a:t>Students retain more concepts and their perception of risk increase when taught by their peers</a:t>
            </a:r>
          </a:p>
          <a:p>
            <a:pPr marL="0" indent="0">
              <a:buNone/>
            </a:pPr>
            <a:endParaRPr lang="en-US" sz="2000" dirty="0"/>
          </a:p>
        </p:txBody>
      </p:sp>
      <p:sp>
        <p:nvSpPr>
          <p:cNvPr id="4" name="Title 3">
            <a:extLst>
              <a:ext uri="{FF2B5EF4-FFF2-40B4-BE49-F238E27FC236}">
                <a16:creationId xmlns:a16="http://schemas.microsoft.com/office/drawing/2014/main" id="{04634E6E-92D8-D5AB-2C44-41539832B49C}"/>
              </a:ext>
            </a:extLst>
          </p:cNvPr>
          <p:cNvSpPr>
            <a:spLocks noGrp="1"/>
          </p:cNvSpPr>
          <p:nvPr>
            <p:ph type="title"/>
          </p:nvPr>
        </p:nvSpPr>
        <p:spPr/>
        <p:txBody>
          <a:bodyPr>
            <a:normAutofit fontScale="90000"/>
          </a:bodyPr>
          <a:lstStyle/>
          <a:p>
            <a:r>
              <a:rPr lang="en-US" dirty="0"/>
              <a:t>Why the Peer Model</a:t>
            </a:r>
          </a:p>
        </p:txBody>
      </p:sp>
      <p:pic>
        <p:nvPicPr>
          <p:cNvPr id="6" name="Picture 5">
            <a:extLst>
              <a:ext uri="{FF2B5EF4-FFF2-40B4-BE49-F238E27FC236}">
                <a16:creationId xmlns:a16="http://schemas.microsoft.com/office/drawing/2014/main" id="{6BAC5F0D-A0EF-45B4-B66E-B50894A6B78D}"/>
              </a:ext>
            </a:extLst>
          </p:cNvPr>
          <p:cNvPicPr>
            <a:picLocks noChangeAspect="1"/>
          </p:cNvPicPr>
          <p:nvPr/>
        </p:nvPicPr>
        <p:blipFill>
          <a:blip r:embed="rId3"/>
          <a:stretch>
            <a:fillRect/>
          </a:stretch>
        </p:blipFill>
        <p:spPr>
          <a:xfrm>
            <a:off x="1657350" y="3078163"/>
            <a:ext cx="5829300" cy="3048000"/>
          </a:xfrm>
          <a:prstGeom prst="rect">
            <a:avLst/>
          </a:prstGeom>
        </p:spPr>
      </p:pic>
      <p:pic>
        <p:nvPicPr>
          <p:cNvPr id="8" name="Picture 7" descr="A close-up of a white background&#10;&#10;Description automatically generated">
            <a:extLst>
              <a:ext uri="{FF2B5EF4-FFF2-40B4-BE49-F238E27FC236}">
                <a16:creationId xmlns:a16="http://schemas.microsoft.com/office/drawing/2014/main" id="{060FBA5B-6222-86DF-6EE2-B396E92D03A4}"/>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9979" r="20084" b="26764"/>
          <a:stretch/>
        </p:blipFill>
        <p:spPr>
          <a:xfrm>
            <a:off x="2495127" y="3886200"/>
            <a:ext cx="1371600" cy="1675941"/>
          </a:xfrm>
          <a:prstGeom prst="rect">
            <a:avLst/>
          </a:prstGeom>
        </p:spPr>
      </p:pic>
      <p:pic>
        <p:nvPicPr>
          <p:cNvPr id="10" name="Picture 9" descr="A close-up of a list of medical records&#10;&#10;Description automatically generated">
            <a:extLst>
              <a:ext uri="{FF2B5EF4-FFF2-40B4-BE49-F238E27FC236}">
                <a16:creationId xmlns:a16="http://schemas.microsoft.com/office/drawing/2014/main" id="{C20D8037-2F49-2DA3-048C-5B549D4585E5}"/>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8889" t="26667" r="6111" b="14444"/>
          <a:stretch/>
        </p:blipFill>
        <p:spPr>
          <a:xfrm>
            <a:off x="5277275" y="3886200"/>
            <a:ext cx="1371600" cy="1153848"/>
          </a:xfrm>
          <a:prstGeom prst="rect">
            <a:avLst/>
          </a:prstGeom>
        </p:spPr>
      </p:pic>
    </p:spTree>
    <p:extLst>
      <p:ext uri="{BB962C8B-B14F-4D97-AF65-F5344CB8AC3E}">
        <p14:creationId xmlns:p14="http://schemas.microsoft.com/office/powerpoint/2010/main" val="1575952020"/>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781F860-07B7-7BA4-95F7-60111984F0E1}"/>
              </a:ext>
            </a:extLst>
          </p:cNvPr>
          <p:cNvSpPr>
            <a:spLocks noGrp="1"/>
          </p:cNvSpPr>
          <p:nvPr>
            <p:ph type="title"/>
          </p:nvPr>
        </p:nvSpPr>
        <p:spPr/>
        <p:txBody>
          <a:bodyPr>
            <a:normAutofit fontScale="90000"/>
          </a:bodyPr>
          <a:lstStyle/>
          <a:p>
            <a:r>
              <a:rPr lang="en-US" dirty="0"/>
              <a:t>Curriculum Design </a:t>
            </a:r>
          </a:p>
        </p:txBody>
      </p:sp>
      <p:sp>
        <p:nvSpPr>
          <p:cNvPr id="5" name="Title 4">
            <a:extLst>
              <a:ext uri="{FF2B5EF4-FFF2-40B4-BE49-F238E27FC236}">
                <a16:creationId xmlns:a16="http://schemas.microsoft.com/office/drawing/2014/main" id="{51483DC0-EE30-4E3C-A888-3308C31E3123}"/>
              </a:ext>
            </a:extLst>
          </p:cNvPr>
          <p:cNvSpPr txBox="1">
            <a:spLocks/>
          </p:cNvSpPr>
          <p:nvPr/>
        </p:nvSpPr>
        <p:spPr>
          <a:xfrm rot="10800000" flipV="1">
            <a:off x="531458" y="1053942"/>
            <a:ext cx="8369294" cy="708167"/>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200" b="1" kern="1200">
                <a:solidFill>
                  <a:schemeClr val="tx1"/>
                </a:solidFill>
                <a:latin typeface="+mj-lt"/>
                <a:ea typeface="+mj-ea"/>
                <a:cs typeface="+mj-cs"/>
              </a:defRPr>
            </a:lvl1pPr>
          </a:lstStyle>
          <a:p>
            <a:r>
              <a:rPr lang="en-US" dirty="0">
                <a:solidFill>
                  <a:schemeClr val="bg1"/>
                </a:solidFill>
                <a:latin typeface="Henriette Medium" panose="00000600000000000000" pitchFamily="50" charset="0"/>
              </a:rPr>
              <a:t>It’s Complicated Curriculum Design</a:t>
            </a:r>
          </a:p>
        </p:txBody>
      </p:sp>
      <p:sp>
        <p:nvSpPr>
          <p:cNvPr id="2" name="Text Placeholder 1">
            <a:extLst>
              <a:ext uri="{FF2B5EF4-FFF2-40B4-BE49-F238E27FC236}">
                <a16:creationId xmlns:a16="http://schemas.microsoft.com/office/drawing/2014/main" id="{044BDD7C-1105-E7EE-43B9-6280AC5E30D6}"/>
              </a:ext>
            </a:extLst>
          </p:cNvPr>
          <p:cNvSpPr txBox="1">
            <a:spLocks/>
          </p:cNvSpPr>
          <p:nvPr/>
        </p:nvSpPr>
        <p:spPr>
          <a:xfrm>
            <a:off x="116248" y="1201102"/>
            <a:ext cx="5065352" cy="4971098"/>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Clr>
                <a:schemeClr val="accent1"/>
              </a:buClr>
              <a:buFont typeface="Arial" panose="020B0604020202020204" pitchFamily="34" charset="0"/>
              <a:buChar char="•"/>
            </a:pPr>
            <a:r>
              <a:rPr lang="en-US" sz="2000" dirty="0">
                <a:latin typeface="Spartan Medium" pitchFamily="2" charset="0"/>
              </a:rPr>
              <a:t>Delivered by peer teachers in 9</a:t>
            </a:r>
            <a:r>
              <a:rPr lang="en-US" sz="2000" baseline="30000" dirty="0">
                <a:latin typeface="Spartan Medium" pitchFamily="2" charset="0"/>
              </a:rPr>
              <a:t>th</a:t>
            </a:r>
            <a:r>
              <a:rPr lang="en-US" sz="2000" dirty="0">
                <a:latin typeface="Spartan Medium" pitchFamily="2" charset="0"/>
              </a:rPr>
              <a:t> grade health class*</a:t>
            </a:r>
            <a:endParaRPr lang="en-US" sz="2000" b="1" i="1" dirty="0">
              <a:latin typeface="Spartan Medium" pitchFamily="2" charset="0"/>
            </a:endParaRPr>
          </a:p>
          <a:p>
            <a:pPr lvl="1">
              <a:buClr>
                <a:schemeClr val="accent1"/>
              </a:buClr>
              <a:buFont typeface="Arial" panose="020B0604020202020204" pitchFamily="34" charset="0"/>
              <a:buChar char="•"/>
            </a:pPr>
            <a:r>
              <a:rPr lang="en-US" sz="1800" b="1" dirty="0">
                <a:solidFill>
                  <a:schemeClr val="accent6"/>
                </a:solidFill>
                <a:latin typeface="Spartan Medium" pitchFamily="2" charset="0"/>
              </a:rPr>
              <a:t>Lesson 1:</a:t>
            </a:r>
            <a:r>
              <a:rPr lang="en-US" sz="1800" b="1" i="1" dirty="0">
                <a:solidFill>
                  <a:schemeClr val="accent6"/>
                </a:solidFill>
                <a:latin typeface="Spartan Medium" pitchFamily="2" charset="0"/>
              </a:rPr>
              <a:t> </a:t>
            </a:r>
            <a:r>
              <a:rPr lang="en-US" sz="1800" dirty="0">
                <a:solidFill>
                  <a:schemeClr val="accent6"/>
                </a:solidFill>
                <a:latin typeface="Spartan Medium" pitchFamily="2" charset="0"/>
              </a:rPr>
              <a:t>Navigating the Cannabis Dilemma</a:t>
            </a:r>
            <a:endParaRPr lang="en-US" sz="1800" dirty="0">
              <a:latin typeface="Spartan Medium" pitchFamily="2" charset="0"/>
            </a:endParaRPr>
          </a:p>
          <a:p>
            <a:pPr lvl="2">
              <a:buClr>
                <a:schemeClr val="accent1"/>
              </a:buClr>
              <a:buFont typeface="Arial" panose="020B0604020202020204" pitchFamily="34" charset="0"/>
              <a:buChar char="•"/>
            </a:pPr>
            <a:r>
              <a:rPr lang="en-US" sz="1400" dirty="0">
                <a:latin typeface="Spartan Medium" pitchFamily="2" charset="0"/>
              </a:rPr>
              <a:t>The science of cannabis (THC vs. CBD)</a:t>
            </a:r>
          </a:p>
          <a:p>
            <a:pPr lvl="2">
              <a:buClr>
                <a:schemeClr val="accent1"/>
              </a:buClr>
              <a:buFont typeface="Arial" panose="020B0604020202020204" pitchFamily="34" charset="0"/>
              <a:buChar char="•"/>
            </a:pPr>
            <a:r>
              <a:rPr lang="en-US" sz="1400" dirty="0">
                <a:latin typeface="Spartan Medium" pitchFamily="2" charset="0"/>
              </a:rPr>
              <a:t>Adult use vs medical use</a:t>
            </a:r>
          </a:p>
          <a:p>
            <a:pPr lvl="1">
              <a:buClr>
                <a:schemeClr val="accent1"/>
              </a:buClr>
              <a:buFont typeface="Arial" panose="020B0604020202020204" pitchFamily="34" charset="0"/>
              <a:buChar char="•"/>
            </a:pPr>
            <a:r>
              <a:rPr lang="en-US" sz="1800" b="1" dirty="0">
                <a:solidFill>
                  <a:schemeClr val="accent6"/>
                </a:solidFill>
                <a:latin typeface="Spartan Medium" pitchFamily="2" charset="0"/>
              </a:rPr>
              <a:t>Lesson 2:</a:t>
            </a:r>
            <a:r>
              <a:rPr lang="en-US" sz="1800" b="1" i="1" dirty="0">
                <a:latin typeface="Spartan Medium" pitchFamily="2" charset="0"/>
              </a:rPr>
              <a:t> </a:t>
            </a:r>
            <a:r>
              <a:rPr lang="en-US" sz="1800" dirty="0">
                <a:solidFill>
                  <a:schemeClr val="accent6"/>
                </a:solidFill>
                <a:latin typeface="Spartan Medium" pitchFamily="2" charset="0"/>
              </a:rPr>
              <a:t>What’s the Big Deal?</a:t>
            </a:r>
          </a:p>
          <a:p>
            <a:pPr lvl="2">
              <a:buClr>
                <a:schemeClr val="accent1"/>
              </a:buClr>
              <a:buFont typeface="Arial" panose="020B0604020202020204" pitchFamily="34" charset="0"/>
              <a:buChar char="•"/>
            </a:pPr>
            <a:r>
              <a:rPr lang="en-US" sz="1400" i="0" u="none" strike="noStrike" baseline="0" dirty="0">
                <a:latin typeface="Spartan Medium" pitchFamily="2" charset="0"/>
              </a:rPr>
              <a:t>Reality behind industry marketing strategies</a:t>
            </a:r>
          </a:p>
          <a:p>
            <a:pPr lvl="2">
              <a:buClr>
                <a:schemeClr val="accent1"/>
              </a:buClr>
              <a:buFont typeface="Arial" panose="020B0604020202020204" pitchFamily="34" charset="0"/>
              <a:buChar char="•"/>
            </a:pPr>
            <a:r>
              <a:rPr lang="en-US" sz="1400" i="0" u="none" strike="noStrike" baseline="0" dirty="0">
                <a:latin typeface="Spartan Medium" pitchFamily="2" charset="0"/>
              </a:rPr>
              <a:t>Effects of cannabis on the teen brain</a:t>
            </a:r>
            <a:endParaRPr lang="en-US" sz="1400" dirty="0">
              <a:latin typeface="Spartan Medium" pitchFamily="2" charset="0"/>
            </a:endParaRPr>
          </a:p>
          <a:p>
            <a:pPr lvl="1">
              <a:buClr>
                <a:schemeClr val="accent1"/>
              </a:buClr>
              <a:buFont typeface="Arial" panose="020B0604020202020204" pitchFamily="34" charset="0"/>
              <a:buChar char="•"/>
            </a:pPr>
            <a:r>
              <a:rPr lang="en-US" sz="1800" b="1" dirty="0">
                <a:solidFill>
                  <a:schemeClr val="accent6"/>
                </a:solidFill>
                <a:latin typeface="Spartan Medium" pitchFamily="2" charset="0"/>
              </a:rPr>
              <a:t>Lesson 3: </a:t>
            </a:r>
            <a:r>
              <a:rPr lang="en-US" sz="1800" dirty="0">
                <a:solidFill>
                  <a:schemeClr val="accent6"/>
                </a:solidFill>
                <a:latin typeface="Spartan Medium" pitchFamily="2" charset="0"/>
              </a:rPr>
              <a:t>Now What?</a:t>
            </a:r>
          </a:p>
          <a:p>
            <a:pPr lvl="2">
              <a:buClr>
                <a:schemeClr val="accent1"/>
              </a:buClr>
              <a:buFont typeface="Arial" panose="020B0604020202020204" pitchFamily="34" charset="0"/>
              <a:buChar char="•"/>
            </a:pPr>
            <a:r>
              <a:rPr lang="en-US" sz="1400" dirty="0">
                <a:latin typeface="Spartan Medium" pitchFamily="2" charset="0"/>
              </a:rPr>
              <a:t>Mental Health Implications</a:t>
            </a:r>
          </a:p>
          <a:p>
            <a:pPr lvl="2">
              <a:buClr>
                <a:schemeClr val="accent1"/>
              </a:buClr>
              <a:buFont typeface="Arial" panose="020B0604020202020204" pitchFamily="34" charset="0"/>
              <a:buChar char="•"/>
            </a:pPr>
            <a:r>
              <a:rPr lang="en-US" sz="1400" dirty="0">
                <a:latin typeface="Spartan Medium" pitchFamily="2" charset="0"/>
              </a:rPr>
              <a:t>Navigating risks (build appropriate coping skills)</a:t>
            </a:r>
          </a:p>
          <a:p>
            <a:pPr lvl="2">
              <a:buClr>
                <a:schemeClr val="accent1"/>
              </a:buClr>
              <a:buFont typeface="Arial" panose="020B0604020202020204" pitchFamily="34" charset="0"/>
              <a:buChar char="•"/>
            </a:pPr>
            <a:r>
              <a:rPr lang="en-US" sz="1400" dirty="0">
                <a:latin typeface="Spartan Medium" pitchFamily="2" charset="0"/>
              </a:rPr>
              <a:t>Expressing concern about friends</a:t>
            </a:r>
          </a:p>
          <a:p>
            <a:pPr>
              <a:buClr>
                <a:schemeClr val="accent1"/>
              </a:buClr>
              <a:buFont typeface="Arial" panose="020B0604020202020204" pitchFamily="34" charset="0"/>
              <a:buChar char="•"/>
            </a:pPr>
            <a:r>
              <a:rPr lang="en-US" sz="2000" dirty="0">
                <a:latin typeface="Spartan Medium" pitchFamily="2" charset="0"/>
              </a:rPr>
              <a:t>Support from </a:t>
            </a:r>
            <a:r>
              <a:rPr lang="en-US" sz="2000" dirty="0" err="1">
                <a:latin typeface="Spartan Medium" pitchFamily="2" charset="0"/>
              </a:rPr>
              <a:t>PreventEd</a:t>
            </a:r>
            <a:r>
              <a:rPr lang="en-US" sz="2000" dirty="0">
                <a:latin typeface="Spartan Medium" pitchFamily="2" charset="0"/>
              </a:rPr>
              <a:t> staff and the school sponsor </a:t>
            </a:r>
            <a:endParaRPr lang="en-US" sz="1800" dirty="0">
              <a:latin typeface="+mj-lt"/>
            </a:endParaRPr>
          </a:p>
          <a:p>
            <a:pPr>
              <a:spcAft>
                <a:spcPts val="1200"/>
              </a:spcAft>
              <a:buClr>
                <a:schemeClr val="accent1"/>
              </a:buClr>
              <a:buFont typeface="Arial" panose="020B0604020202020204" pitchFamily="34" charset="0"/>
              <a:buChar char="•"/>
            </a:pPr>
            <a:endParaRPr lang="en-US" sz="2000" dirty="0">
              <a:latin typeface="+mj-lt"/>
            </a:endParaRPr>
          </a:p>
          <a:p>
            <a:pPr marL="1028700" lvl="2" indent="-342900">
              <a:spcAft>
                <a:spcPts val="1200"/>
              </a:spcAft>
              <a:buClr>
                <a:schemeClr val="accent1"/>
              </a:buClr>
              <a:buFont typeface="Arial" panose="020B0604020202020204" pitchFamily="34" charset="0"/>
              <a:buChar char="•"/>
            </a:pPr>
            <a:endParaRPr lang="en-US" sz="1800" dirty="0">
              <a:latin typeface="+mj-lt"/>
            </a:endParaRPr>
          </a:p>
          <a:p>
            <a:pPr>
              <a:spcAft>
                <a:spcPts val="1200"/>
              </a:spcAft>
              <a:buClr>
                <a:schemeClr val="accent1"/>
              </a:buClr>
              <a:buFont typeface="Arial" panose="020B0604020202020204" pitchFamily="34" charset="0"/>
              <a:buChar char="•"/>
            </a:pPr>
            <a:endParaRPr lang="en-US" sz="1600" dirty="0">
              <a:latin typeface="+mj-lt"/>
            </a:endParaRPr>
          </a:p>
        </p:txBody>
      </p:sp>
      <p:pic>
        <p:nvPicPr>
          <p:cNvPr id="6" name="Picture 5" descr="A person and person standing in front of a whiteboard&#10;&#10;Description automatically generated">
            <a:extLst>
              <a:ext uri="{FF2B5EF4-FFF2-40B4-BE49-F238E27FC236}">
                <a16:creationId xmlns:a16="http://schemas.microsoft.com/office/drawing/2014/main" id="{4C2260EB-AD1B-DAF9-766F-C2391DBEAFB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81600" y="2038860"/>
            <a:ext cx="3913866" cy="3348529"/>
          </a:xfrm>
          <a:prstGeom prst="rect">
            <a:avLst/>
          </a:prstGeom>
        </p:spPr>
      </p:pic>
    </p:spTree>
    <p:extLst>
      <p:ext uri="{BB962C8B-B14F-4D97-AF65-F5344CB8AC3E}">
        <p14:creationId xmlns:p14="http://schemas.microsoft.com/office/powerpoint/2010/main" val="3215540682"/>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4B1BB06-B058-0168-6B13-FD93BD2EA742}"/>
              </a:ext>
            </a:extLst>
          </p:cNvPr>
          <p:cNvSpPr>
            <a:spLocks noGrp="1"/>
          </p:cNvSpPr>
          <p:nvPr>
            <p:ph type="title"/>
          </p:nvPr>
        </p:nvSpPr>
        <p:spPr/>
        <p:txBody>
          <a:bodyPr>
            <a:normAutofit fontScale="90000"/>
          </a:bodyPr>
          <a:lstStyle/>
          <a:p>
            <a:r>
              <a:rPr lang="en-US" dirty="0"/>
              <a:t>Lesson 2: Slide Example</a:t>
            </a:r>
          </a:p>
        </p:txBody>
      </p:sp>
      <p:pic>
        <p:nvPicPr>
          <p:cNvPr id="2" name="Picture 1">
            <a:extLst>
              <a:ext uri="{FF2B5EF4-FFF2-40B4-BE49-F238E27FC236}">
                <a16:creationId xmlns:a16="http://schemas.microsoft.com/office/drawing/2014/main" id="{47DDFFA0-BF01-0F8B-49CF-84D656654613}"/>
              </a:ext>
            </a:extLst>
          </p:cNvPr>
          <p:cNvPicPr>
            <a:picLocks noChangeAspect="1"/>
          </p:cNvPicPr>
          <p:nvPr/>
        </p:nvPicPr>
        <p:blipFill>
          <a:blip r:embed="rId2"/>
          <a:stretch>
            <a:fillRect/>
          </a:stretch>
        </p:blipFill>
        <p:spPr>
          <a:xfrm>
            <a:off x="76200" y="1066800"/>
            <a:ext cx="4572396" cy="3429297"/>
          </a:xfrm>
          <a:prstGeom prst="rect">
            <a:avLst/>
          </a:prstGeom>
        </p:spPr>
      </p:pic>
      <p:pic>
        <p:nvPicPr>
          <p:cNvPr id="10" name="Picture 9">
            <a:extLst>
              <a:ext uri="{FF2B5EF4-FFF2-40B4-BE49-F238E27FC236}">
                <a16:creationId xmlns:a16="http://schemas.microsoft.com/office/drawing/2014/main" id="{AC3FC17F-A58E-648A-62C3-E396447AE0CF}"/>
              </a:ext>
            </a:extLst>
          </p:cNvPr>
          <p:cNvPicPr>
            <a:picLocks noChangeAspect="1"/>
          </p:cNvPicPr>
          <p:nvPr/>
        </p:nvPicPr>
        <p:blipFill>
          <a:blip r:embed="rId3"/>
          <a:stretch>
            <a:fillRect/>
          </a:stretch>
        </p:blipFill>
        <p:spPr>
          <a:xfrm>
            <a:off x="76200" y="4648200"/>
            <a:ext cx="7621064" cy="1619476"/>
          </a:xfrm>
          <a:prstGeom prst="rect">
            <a:avLst/>
          </a:prstGeom>
        </p:spPr>
      </p:pic>
      <p:sp>
        <p:nvSpPr>
          <p:cNvPr id="13" name="Rectangle: Rounded Corners 12">
            <a:extLst>
              <a:ext uri="{FF2B5EF4-FFF2-40B4-BE49-F238E27FC236}">
                <a16:creationId xmlns:a16="http://schemas.microsoft.com/office/drawing/2014/main" id="{47CB47B1-14FC-764F-15D3-010539564EB4}"/>
              </a:ext>
            </a:extLst>
          </p:cNvPr>
          <p:cNvSpPr/>
          <p:nvPr/>
        </p:nvSpPr>
        <p:spPr>
          <a:xfrm>
            <a:off x="4766856" y="1828800"/>
            <a:ext cx="4276230" cy="2286000"/>
          </a:xfrm>
          <a:prstGeom prst="roundRect">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r>
              <a:rPr lang="en-US" i="1" dirty="0"/>
              <a:t>Every lesson contains:</a:t>
            </a:r>
          </a:p>
          <a:p>
            <a:r>
              <a:rPr lang="en-US" dirty="0"/>
              <a:t>-Evidence from scientific </a:t>
            </a:r>
          </a:p>
          <a:p>
            <a:r>
              <a:rPr lang="en-US" dirty="0"/>
              <a:t>  literature</a:t>
            </a:r>
          </a:p>
          <a:p>
            <a:r>
              <a:rPr lang="en-US" dirty="0"/>
              <a:t>-A hands on activity</a:t>
            </a:r>
          </a:p>
          <a:p>
            <a:r>
              <a:rPr lang="en-US" dirty="0"/>
              <a:t>-A video</a:t>
            </a:r>
          </a:p>
          <a:p>
            <a:r>
              <a:rPr lang="en-US" dirty="0"/>
              <a:t>-Take home information for </a:t>
            </a:r>
          </a:p>
          <a:p>
            <a:r>
              <a:rPr lang="en-US" dirty="0"/>
              <a:t>  each student</a:t>
            </a:r>
          </a:p>
        </p:txBody>
      </p:sp>
    </p:spTree>
    <p:extLst>
      <p:ext uri="{BB962C8B-B14F-4D97-AF65-F5344CB8AC3E}">
        <p14:creationId xmlns:p14="http://schemas.microsoft.com/office/powerpoint/2010/main" val="19698262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401216D-0F7E-D570-5D5C-BD5B387DB779}"/>
              </a:ext>
            </a:extLst>
          </p:cNvPr>
          <p:cNvSpPr>
            <a:spLocks noGrp="1"/>
          </p:cNvSpPr>
          <p:nvPr>
            <p:ph idx="1"/>
          </p:nvPr>
        </p:nvSpPr>
        <p:spPr>
          <a:xfrm>
            <a:off x="457200" y="1295400"/>
            <a:ext cx="8229600" cy="4678363"/>
          </a:xfrm>
        </p:spPr>
        <p:txBody>
          <a:bodyPr>
            <a:normAutofit fontScale="92500"/>
          </a:bodyPr>
          <a:lstStyle/>
          <a:p>
            <a:pPr marL="0" marR="0" indent="0">
              <a:buNone/>
            </a:pPr>
            <a:r>
              <a:rPr lang="en-US" sz="2400" dirty="0">
                <a:effectLst/>
                <a:ea typeface="Aptos" panose="020B0004020202020204" pitchFamily="34" charset="0"/>
                <a:cs typeface="Aptos" panose="020B0004020202020204" pitchFamily="34" charset="0"/>
              </a:rPr>
              <a:t>It does seem cannabis content-heavy; however, health students and involved upper-level students:</a:t>
            </a:r>
          </a:p>
          <a:p>
            <a:pPr marL="342900" marR="0" lvl="0" indent="-342900">
              <a:buFont typeface="Symbol" panose="05050102010706020507" pitchFamily="18" charset="2"/>
              <a:buChar char=""/>
            </a:pPr>
            <a:r>
              <a:rPr lang="en-US" sz="2400" dirty="0">
                <a:effectLst/>
                <a:ea typeface="Times New Roman" panose="02020603050405020304" pitchFamily="18" charset="0"/>
                <a:cs typeface="Aptos" panose="020B0004020202020204" pitchFamily="34" charset="0"/>
              </a:rPr>
              <a:t>Analyze the influences that affect health and well-being,</a:t>
            </a:r>
            <a:endParaRPr lang="en-US" sz="2400" dirty="0">
              <a:effectLst/>
              <a:ea typeface="Aptos" panose="020B0004020202020204" pitchFamily="34" charset="0"/>
              <a:cs typeface="Aptos" panose="020B0004020202020204" pitchFamily="34" charset="0"/>
            </a:endParaRPr>
          </a:p>
          <a:p>
            <a:pPr marL="342900" marR="0" lvl="0" indent="-342900">
              <a:buFont typeface="Symbol" panose="05050102010706020507" pitchFamily="18" charset="2"/>
              <a:buChar char=""/>
            </a:pPr>
            <a:r>
              <a:rPr lang="en-US" sz="2400" dirty="0">
                <a:effectLst/>
                <a:ea typeface="Times New Roman" panose="02020603050405020304" pitchFamily="18" charset="0"/>
                <a:cs typeface="Aptos" panose="020B0004020202020204" pitchFamily="34" charset="0"/>
              </a:rPr>
              <a:t>Assess valid and reliable resources,</a:t>
            </a:r>
            <a:endParaRPr lang="en-US" sz="2400" dirty="0">
              <a:effectLst/>
              <a:ea typeface="Aptos" panose="020B0004020202020204" pitchFamily="34" charset="0"/>
              <a:cs typeface="Aptos" panose="020B0004020202020204" pitchFamily="34" charset="0"/>
            </a:endParaRPr>
          </a:p>
          <a:p>
            <a:pPr marL="342900" marR="0" lvl="0" indent="-342900">
              <a:buFont typeface="Symbol" panose="05050102010706020507" pitchFamily="18" charset="2"/>
              <a:buChar char=""/>
            </a:pPr>
            <a:r>
              <a:rPr lang="en-US" sz="2400" dirty="0">
                <a:effectLst/>
                <a:ea typeface="Times New Roman" panose="02020603050405020304" pitchFamily="18" charset="0"/>
                <a:cs typeface="Aptos" panose="020B0004020202020204" pitchFamily="34" charset="0"/>
              </a:rPr>
              <a:t>Learn how to use interpersonal communication skills,</a:t>
            </a:r>
            <a:endParaRPr lang="en-US" sz="2400" dirty="0">
              <a:effectLst/>
              <a:ea typeface="Aptos" panose="020B0004020202020204" pitchFamily="34" charset="0"/>
              <a:cs typeface="Aptos" panose="020B0004020202020204" pitchFamily="34" charset="0"/>
            </a:endParaRPr>
          </a:p>
          <a:p>
            <a:pPr marL="342900" marR="0" lvl="0" indent="-342900">
              <a:buFont typeface="Symbol" panose="05050102010706020507" pitchFamily="18" charset="2"/>
              <a:buChar char=""/>
            </a:pPr>
            <a:r>
              <a:rPr lang="en-US" sz="2400" dirty="0">
                <a:effectLst/>
                <a:ea typeface="Times New Roman" panose="02020603050405020304" pitchFamily="18" charset="0"/>
                <a:cs typeface="Aptos" panose="020B0004020202020204" pitchFamily="34" charset="0"/>
              </a:rPr>
              <a:t>Leverage the decision-making process to support personal and community health and well-being,</a:t>
            </a:r>
            <a:endParaRPr lang="en-US" sz="2400" dirty="0">
              <a:effectLst/>
              <a:ea typeface="Aptos" panose="020B0004020202020204" pitchFamily="34" charset="0"/>
              <a:cs typeface="Aptos" panose="020B0004020202020204" pitchFamily="34" charset="0"/>
            </a:endParaRPr>
          </a:p>
          <a:p>
            <a:pPr marL="342900" marR="0" lvl="0" indent="-342900">
              <a:buFont typeface="Symbol" panose="05050102010706020507" pitchFamily="18" charset="2"/>
              <a:buChar char=""/>
            </a:pPr>
            <a:r>
              <a:rPr lang="en-US" sz="2400" dirty="0">
                <a:effectLst/>
                <a:ea typeface="Times New Roman" panose="02020603050405020304" pitchFamily="18" charset="0"/>
                <a:cs typeface="Aptos" panose="020B0004020202020204" pitchFamily="34" charset="0"/>
              </a:rPr>
              <a:t>Learn to advocate for personal and community health. </a:t>
            </a:r>
            <a:endParaRPr lang="en-US" sz="2400" dirty="0">
              <a:effectLst/>
              <a:ea typeface="Aptos" panose="020B0004020202020204" pitchFamily="34" charset="0"/>
              <a:cs typeface="Aptos" panose="020B0004020202020204" pitchFamily="34" charset="0"/>
            </a:endParaRPr>
          </a:p>
          <a:p>
            <a:endParaRPr lang="en-US" sz="4000" dirty="0"/>
          </a:p>
        </p:txBody>
      </p:sp>
      <p:sp>
        <p:nvSpPr>
          <p:cNvPr id="3" name="Title 2">
            <a:extLst>
              <a:ext uri="{FF2B5EF4-FFF2-40B4-BE49-F238E27FC236}">
                <a16:creationId xmlns:a16="http://schemas.microsoft.com/office/drawing/2014/main" id="{58F69336-4B8B-FC76-2D9B-DC54C2B9882B}"/>
              </a:ext>
            </a:extLst>
          </p:cNvPr>
          <p:cNvSpPr>
            <a:spLocks noGrp="1"/>
          </p:cNvSpPr>
          <p:nvPr>
            <p:ph type="title"/>
          </p:nvPr>
        </p:nvSpPr>
        <p:spPr/>
        <p:txBody>
          <a:bodyPr>
            <a:normAutofit fontScale="90000"/>
          </a:bodyPr>
          <a:lstStyle/>
          <a:p>
            <a:r>
              <a:rPr lang="en-US" dirty="0"/>
              <a:t>Administrative Buy-In</a:t>
            </a:r>
          </a:p>
        </p:txBody>
      </p:sp>
    </p:spTree>
    <p:extLst>
      <p:ext uri="{BB962C8B-B14F-4D97-AF65-F5344CB8AC3E}">
        <p14:creationId xmlns:p14="http://schemas.microsoft.com/office/powerpoint/2010/main" val="990124836"/>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735BB6-8944-B2F3-A49B-3A06C27E3B5B}"/>
              </a:ext>
            </a:extLst>
          </p:cNvPr>
          <p:cNvSpPr>
            <a:spLocks noGrp="1"/>
          </p:cNvSpPr>
          <p:nvPr>
            <p:ph type="title"/>
          </p:nvPr>
        </p:nvSpPr>
        <p:spPr/>
        <p:txBody>
          <a:bodyPr/>
          <a:lstStyle/>
          <a:p>
            <a:r>
              <a:rPr lang="en-US" dirty="0"/>
              <a:t>evaluation &amp; Outcomes</a:t>
            </a:r>
          </a:p>
        </p:txBody>
      </p:sp>
      <p:sp>
        <p:nvSpPr>
          <p:cNvPr id="3" name="Text Placeholder 2">
            <a:extLst>
              <a:ext uri="{FF2B5EF4-FFF2-40B4-BE49-F238E27FC236}">
                <a16:creationId xmlns:a16="http://schemas.microsoft.com/office/drawing/2014/main" id="{5F6535F7-6FAA-E717-6B1D-CE5F6E542A82}"/>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285502443"/>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BEEC447-396C-32C5-902D-91F640F05063}"/>
              </a:ext>
            </a:extLst>
          </p:cNvPr>
          <p:cNvSpPr>
            <a:spLocks noGrp="1"/>
          </p:cNvSpPr>
          <p:nvPr>
            <p:ph idx="1"/>
          </p:nvPr>
        </p:nvSpPr>
        <p:spPr>
          <a:xfrm>
            <a:off x="457200" y="1295400"/>
            <a:ext cx="8229600" cy="4830763"/>
          </a:xfrm>
        </p:spPr>
        <p:txBody>
          <a:bodyPr>
            <a:normAutofit fontScale="70000" lnSpcReduction="20000"/>
          </a:bodyPr>
          <a:lstStyle/>
          <a:p>
            <a:pPr>
              <a:spcAft>
                <a:spcPts val="0"/>
              </a:spcAft>
              <a:buFont typeface="Arial" panose="020B0604020202020204" pitchFamily="34" charset="0"/>
              <a:buChar char="•"/>
            </a:pPr>
            <a:r>
              <a:rPr lang="en-US" dirty="0"/>
              <a:t>Cluster-randomized, delayed intervention randomized trial.</a:t>
            </a:r>
          </a:p>
          <a:p>
            <a:pPr marL="0" indent="0">
              <a:spcAft>
                <a:spcPts val="0"/>
              </a:spcAft>
              <a:buNone/>
            </a:pPr>
            <a:endParaRPr lang="en-US" dirty="0"/>
          </a:p>
          <a:p>
            <a:pPr>
              <a:spcAft>
                <a:spcPts val="0"/>
              </a:spcAft>
              <a:buFont typeface="Arial" panose="020B0604020202020204" pitchFamily="34" charset="0"/>
              <a:buChar char="•"/>
            </a:pPr>
            <a:r>
              <a:rPr lang="en-US" dirty="0"/>
              <a:t>At the beginning of each semester, health classes were randomized to receive </a:t>
            </a:r>
            <a:r>
              <a:rPr lang="en-US" i="1" dirty="0"/>
              <a:t>It’s Complicated</a:t>
            </a:r>
            <a:r>
              <a:rPr lang="en-US" dirty="0"/>
              <a:t> either: </a:t>
            </a:r>
            <a:r>
              <a:rPr lang="en-US" b="1" dirty="0"/>
              <a:t>(a)</a:t>
            </a:r>
            <a:r>
              <a:rPr lang="en-US" dirty="0"/>
              <a:t> Early, or </a:t>
            </a:r>
            <a:r>
              <a:rPr lang="en-US" b="1" dirty="0"/>
              <a:t>(b)</a:t>
            </a:r>
            <a:r>
              <a:rPr lang="en-US" dirty="0"/>
              <a:t> Later in the semester.</a:t>
            </a:r>
          </a:p>
          <a:p>
            <a:pPr marL="0" indent="0">
              <a:spcAft>
                <a:spcPts val="0"/>
              </a:spcAft>
              <a:buNone/>
            </a:pPr>
            <a:endParaRPr lang="en-US" dirty="0"/>
          </a:p>
          <a:p>
            <a:pPr>
              <a:spcAft>
                <a:spcPts val="0"/>
              </a:spcAft>
              <a:buFont typeface="Arial" panose="020B0604020202020204" pitchFamily="34" charset="0"/>
              <a:buChar char="•"/>
            </a:pPr>
            <a:r>
              <a:rPr lang="en-US" dirty="0"/>
              <a:t>A series of surveys were conducted among all classes (three survey waves administered on the same schedule).</a:t>
            </a:r>
          </a:p>
          <a:p>
            <a:pPr>
              <a:spcAft>
                <a:spcPts val="0"/>
              </a:spcAft>
              <a:buFont typeface="Arial" panose="020B0604020202020204" pitchFamily="34" charset="0"/>
              <a:buChar char="•"/>
            </a:pPr>
            <a:endParaRPr lang="en-US" dirty="0"/>
          </a:p>
          <a:p>
            <a:pPr>
              <a:spcAft>
                <a:spcPts val="0"/>
              </a:spcAft>
              <a:buFont typeface="Arial" panose="020B0604020202020204" pitchFamily="34" charset="0"/>
              <a:buChar char="•"/>
            </a:pPr>
            <a:r>
              <a:rPr lang="en-US" dirty="0"/>
              <a:t>Three semesters: Fall 2019, Spring 2020, Spring 2021.</a:t>
            </a:r>
          </a:p>
          <a:p>
            <a:pPr>
              <a:spcAft>
                <a:spcPts val="0"/>
              </a:spcAft>
              <a:buFont typeface="Arial" panose="020B0604020202020204" pitchFamily="34" charset="0"/>
              <a:buChar char="•"/>
            </a:pPr>
            <a:endParaRPr lang="en-US" dirty="0"/>
          </a:p>
          <a:p>
            <a:pPr>
              <a:spcAft>
                <a:spcPts val="0"/>
              </a:spcAft>
              <a:buFont typeface="Arial" panose="020B0604020202020204" pitchFamily="34" charset="0"/>
              <a:buChar char="•"/>
            </a:pPr>
            <a:r>
              <a:rPr lang="en-US" dirty="0"/>
              <a:t>COVID disruption and adjustment.</a:t>
            </a:r>
          </a:p>
        </p:txBody>
      </p:sp>
      <p:sp>
        <p:nvSpPr>
          <p:cNvPr id="4" name="Title 3">
            <a:extLst>
              <a:ext uri="{FF2B5EF4-FFF2-40B4-BE49-F238E27FC236}">
                <a16:creationId xmlns:a16="http://schemas.microsoft.com/office/drawing/2014/main" id="{4DC3105B-0E72-270D-7390-DD4E8A73386A}"/>
              </a:ext>
            </a:extLst>
          </p:cNvPr>
          <p:cNvSpPr>
            <a:spLocks noGrp="1"/>
          </p:cNvSpPr>
          <p:nvPr>
            <p:ph type="title"/>
          </p:nvPr>
        </p:nvSpPr>
        <p:spPr/>
        <p:txBody>
          <a:bodyPr>
            <a:normAutofit fontScale="90000"/>
          </a:bodyPr>
          <a:lstStyle/>
          <a:p>
            <a:r>
              <a:rPr lang="en-US" dirty="0"/>
              <a:t>Evaluation Methods</a:t>
            </a:r>
          </a:p>
        </p:txBody>
      </p:sp>
    </p:spTree>
    <p:extLst>
      <p:ext uri="{BB962C8B-B14F-4D97-AF65-F5344CB8AC3E}">
        <p14:creationId xmlns:p14="http://schemas.microsoft.com/office/powerpoint/2010/main" val="346433031"/>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BEEC447-396C-32C5-902D-91F640F05063}"/>
              </a:ext>
            </a:extLst>
          </p:cNvPr>
          <p:cNvSpPr>
            <a:spLocks noGrp="1"/>
          </p:cNvSpPr>
          <p:nvPr>
            <p:ph idx="1"/>
          </p:nvPr>
        </p:nvSpPr>
        <p:spPr>
          <a:xfrm>
            <a:off x="365125" y="1242218"/>
            <a:ext cx="8229600" cy="4678363"/>
          </a:xfrm>
        </p:spPr>
        <p:txBody>
          <a:bodyPr>
            <a:noAutofit/>
          </a:bodyPr>
          <a:lstStyle/>
          <a:p>
            <a:pPr>
              <a:spcAft>
                <a:spcPts val="0"/>
              </a:spcAft>
              <a:buFont typeface="Arial" panose="020B0604020202020204" pitchFamily="34" charset="0"/>
              <a:buChar char="•"/>
            </a:pPr>
            <a:r>
              <a:rPr lang="en-US" sz="2000" dirty="0"/>
              <a:t>Because the school adopted the curriculum as part of the standard health class and student surveys were de-identified, the Western IRB determined the study to be exempt.</a:t>
            </a:r>
          </a:p>
          <a:p>
            <a:pPr>
              <a:spcAft>
                <a:spcPts val="0"/>
              </a:spcAft>
              <a:buFont typeface="Arial" panose="020B0604020202020204" pitchFamily="34" charset="0"/>
              <a:buChar char="•"/>
            </a:pPr>
            <a:endParaRPr lang="en-US" sz="2000" dirty="0"/>
          </a:p>
          <a:p>
            <a:pPr>
              <a:spcAft>
                <a:spcPts val="0"/>
              </a:spcAft>
              <a:buFont typeface="Arial" panose="020B0604020202020204" pitchFamily="34" charset="0"/>
              <a:buChar char="•"/>
            </a:pPr>
            <a:r>
              <a:rPr lang="en-US" sz="2000" dirty="0"/>
              <a:t>Nevertheless, written consent was obtained from the students’ parent/guardian, and assent from the student.</a:t>
            </a:r>
          </a:p>
          <a:p>
            <a:pPr>
              <a:spcAft>
                <a:spcPts val="0"/>
              </a:spcAft>
              <a:buFont typeface="Arial" panose="020B0604020202020204" pitchFamily="34" charset="0"/>
              <a:buChar char="•"/>
            </a:pPr>
            <a:endParaRPr lang="en-US" dirty="0"/>
          </a:p>
          <a:p>
            <a:pPr>
              <a:spcAft>
                <a:spcPts val="0"/>
              </a:spcAft>
              <a:buFont typeface="Arial" panose="020B0604020202020204" pitchFamily="34" charset="0"/>
              <a:buChar char="•"/>
            </a:pPr>
            <a:r>
              <a:rPr lang="en-US" sz="2000" dirty="0"/>
              <a:t>Surveys were intentionally brief (one page front and back).</a:t>
            </a:r>
          </a:p>
          <a:p>
            <a:pPr lvl="2">
              <a:spcAft>
                <a:spcPts val="0"/>
              </a:spcAft>
              <a:buFont typeface="Arial" panose="020B0604020202020204" pitchFamily="34" charset="0"/>
              <a:buChar char="•"/>
            </a:pPr>
            <a:r>
              <a:rPr lang="en-US" sz="2000" dirty="0"/>
              <a:t>Confidentiality protections</a:t>
            </a:r>
          </a:p>
          <a:p>
            <a:pPr lvl="2">
              <a:spcAft>
                <a:spcPts val="0"/>
              </a:spcAft>
              <a:buFont typeface="Arial" panose="020B0604020202020204" pitchFamily="34" charset="0"/>
              <a:buChar char="•"/>
            </a:pPr>
            <a:r>
              <a:rPr lang="en-US" sz="2000" dirty="0"/>
              <a:t>Surveys were carefully proctored</a:t>
            </a:r>
          </a:p>
          <a:p>
            <a:pPr lvl="2">
              <a:spcAft>
                <a:spcPts val="0"/>
              </a:spcAft>
              <a:buFont typeface="Arial" panose="020B0604020202020204" pitchFamily="34" charset="0"/>
              <a:buChar char="•"/>
            </a:pPr>
            <a:r>
              <a:rPr lang="en-US" sz="2000" dirty="0"/>
              <a:t>$20 gift card</a:t>
            </a:r>
          </a:p>
        </p:txBody>
      </p:sp>
      <p:sp>
        <p:nvSpPr>
          <p:cNvPr id="4" name="Title 3">
            <a:extLst>
              <a:ext uri="{FF2B5EF4-FFF2-40B4-BE49-F238E27FC236}">
                <a16:creationId xmlns:a16="http://schemas.microsoft.com/office/drawing/2014/main" id="{4DC3105B-0E72-270D-7390-DD4E8A73386A}"/>
              </a:ext>
            </a:extLst>
          </p:cNvPr>
          <p:cNvSpPr>
            <a:spLocks noGrp="1"/>
          </p:cNvSpPr>
          <p:nvPr>
            <p:ph type="title"/>
          </p:nvPr>
        </p:nvSpPr>
        <p:spPr/>
        <p:txBody>
          <a:bodyPr>
            <a:normAutofit fontScale="90000"/>
          </a:bodyPr>
          <a:lstStyle/>
          <a:p>
            <a:r>
              <a:rPr lang="en-US" dirty="0"/>
              <a:t>Evaluation Methods (cont.)</a:t>
            </a:r>
          </a:p>
        </p:txBody>
      </p:sp>
    </p:spTree>
    <p:extLst>
      <p:ext uri="{BB962C8B-B14F-4D97-AF65-F5344CB8AC3E}">
        <p14:creationId xmlns:p14="http://schemas.microsoft.com/office/powerpoint/2010/main" val="4002154209"/>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sz="half" idx="1"/>
          </p:nvPr>
        </p:nvSpPr>
        <p:spPr>
          <a:xfrm>
            <a:off x="457200" y="1371600"/>
            <a:ext cx="4038600" cy="4525963"/>
          </a:xfrm>
          <a:solidFill>
            <a:schemeClr val="accent1">
              <a:lumMod val="20000"/>
              <a:lumOff val="80000"/>
            </a:schemeClr>
          </a:solidFill>
          <a:effectLst>
            <a:outerShdw blurRad="50800" dist="38100" dir="8100000" algn="tr" rotWithShape="0">
              <a:prstClr val="black">
                <a:alpha val="40000"/>
              </a:prstClr>
            </a:outerShdw>
          </a:effectLst>
        </p:spPr>
        <p:txBody>
          <a:bodyPr>
            <a:normAutofit/>
          </a:bodyPr>
          <a:lstStyle/>
          <a:p>
            <a:pPr marL="0" indent="0">
              <a:buNone/>
            </a:pPr>
            <a:r>
              <a:rPr lang="en-US" sz="2400" b="1" dirty="0"/>
              <a:t>Advantages:</a:t>
            </a:r>
          </a:p>
          <a:p>
            <a:pPr marL="364048" lvl="1">
              <a:buFont typeface="Arial" panose="020B0604020202020204" pitchFamily="34" charset="0"/>
              <a:buChar char="•"/>
            </a:pPr>
            <a:r>
              <a:rPr lang="en-US" dirty="0"/>
              <a:t>All students would have access to the curriculum.</a:t>
            </a:r>
          </a:p>
          <a:p>
            <a:pPr marL="364048" lvl="1">
              <a:buFont typeface="Arial" panose="020B0604020202020204" pitchFamily="34" charset="0"/>
              <a:buChar char="•"/>
            </a:pPr>
            <a:r>
              <a:rPr lang="en-US" dirty="0"/>
              <a:t>Avoids disruption of breaking up classrooms.</a:t>
            </a:r>
          </a:p>
          <a:p>
            <a:pPr marL="364048" lvl="1">
              <a:buFont typeface="Arial" panose="020B0604020202020204" pitchFamily="34" charset="0"/>
              <a:buChar char="•"/>
            </a:pPr>
            <a:r>
              <a:rPr lang="en-US" dirty="0"/>
              <a:t>Greater acceptability to stakeholders.</a:t>
            </a:r>
          </a:p>
          <a:p>
            <a:pPr marL="459306" lvl="2" indent="0">
              <a:buNone/>
            </a:pPr>
            <a:endParaRPr lang="en-US" dirty="0"/>
          </a:p>
          <a:p>
            <a:pPr marL="1530311" lvl="3" indent="0">
              <a:spcBef>
                <a:spcPts val="0"/>
              </a:spcBef>
              <a:buNone/>
            </a:pPr>
            <a:endParaRPr lang="en-US" sz="2133" dirty="0">
              <a:latin typeface="+mj-lt"/>
            </a:endParaRPr>
          </a:p>
        </p:txBody>
      </p:sp>
      <p:sp>
        <p:nvSpPr>
          <p:cNvPr id="3" name="Content Placeholder 2">
            <a:extLst>
              <a:ext uri="{FF2B5EF4-FFF2-40B4-BE49-F238E27FC236}">
                <a16:creationId xmlns:a16="http://schemas.microsoft.com/office/drawing/2014/main" id="{221851FA-4B1F-BAC3-7320-DE202C4EE71D}"/>
              </a:ext>
            </a:extLst>
          </p:cNvPr>
          <p:cNvSpPr>
            <a:spLocks noGrp="1"/>
          </p:cNvSpPr>
          <p:nvPr>
            <p:ph sz="half" idx="10"/>
          </p:nvPr>
        </p:nvSpPr>
        <p:spPr>
          <a:xfrm>
            <a:off x="4648202" y="1378974"/>
            <a:ext cx="4038600" cy="4525963"/>
          </a:xfrm>
          <a:solidFill>
            <a:schemeClr val="accent3">
              <a:lumMod val="20000"/>
              <a:lumOff val="80000"/>
            </a:schemeClr>
          </a:solidFill>
          <a:effectLst>
            <a:outerShdw blurRad="50800" dist="38100" dir="8100000" algn="tr" rotWithShape="0">
              <a:prstClr val="black">
                <a:alpha val="40000"/>
              </a:prstClr>
            </a:outerShdw>
          </a:effectLst>
        </p:spPr>
        <p:txBody>
          <a:bodyPr/>
          <a:lstStyle/>
          <a:p>
            <a:pPr marL="0" indent="0">
              <a:buNone/>
            </a:pPr>
            <a:r>
              <a:rPr lang="en-US" sz="2400" b="1" dirty="0"/>
              <a:t>Drawbacks:</a:t>
            </a:r>
          </a:p>
          <a:p>
            <a:pPr marL="364048" lvl="1">
              <a:buFont typeface="Arial" panose="020B0604020202020204" pitchFamily="34" charset="0"/>
              <a:buChar char="•"/>
            </a:pPr>
            <a:r>
              <a:rPr lang="en-US" dirty="0"/>
              <a:t>Required a very short follow-up period.</a:t>
            </a:r>
          </a:p>
          <a:p>
            <a:pPr marL="364048" lvl="1">
              <a:buFont typeface="Arial" panose="020B0604020202020204" pitchFamily="34" charset="0"/>
              <a:buChar char="•"/>
            </a:pPr>
            <a:r>
              <a:rPr lang="en-US" dirty="0"/>
              <a:t>Measurement was limited to proximate effects and antecedents of behavior, but not cannabis use itself.</a:t>
            </a:r>
          </a:p>
          <a:p>
            <a:endParaRPr lang="en-US" dirty="0"/>
          </a:p>
        </p:txBody>
      </p:sp>
      <p:sp>
        <p:nvSpPr>
          <p:cNvPr id="4" name="Title 3"/>
          <p:cNvSpPr>
            <a:spLocks noGrp="1"/>
          </p:cNvSpPr>
          <p:nvPr>
            <p:ph type="title"/>
          </p:nvPr>
        </p:nvSpPr>
        <p:spPr/>
        <p:txBody>
          <a:bodyPr>
            <a:normAutofit/>
          </a:bodyPr>
          <a:lstStyle/>
          <a:p>
            <a:r>
              <a:rPr lang="en-US" sz="4000" dirty="0"/>
              <a:t>Evaluation Methods (cont.)</a:t>
            </a:r>
          </a:p>
        </p:txBody>
      </p:sp>
    </p:spTree>
    <p:extLst>
      <p:ext uri="{BB962C8B-B14F-4D97-AF65-F5344CB8AC3E}">
        <p14:creationId xmlns:p14="http://schemas.microsoft.com/office/powerpoint/2010/main" val="1500122407"/>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354620" y="4191000"/>
            <a:ext cx="8458200" cy="1752600"/>
          </a:xfrm>
          <a:prstGeom prst="rect">
            <a:avLst/>
          </a:prstGeom>
        </p:spPr>
        <p:txBody>
          <a:bodyPr>
            <a:noAutofit/>
          </a:bodyPr>
          <a:lstStyle>
            <a:lvl1pPr marL="342900" indent="-342900" algn="l" defTabSz="914400" rtl="0" eaLnBrk="1" latinLnBrk="0" hangingPunct="1">
              <a:lnSpc>
                <a:spcPct val="100000"/>
              </a:lnSpc>
              <a:spcBef>
                <a:spcPts val="400"/>
              </a:spcBef>
              <a:spcAft>
                <a:spcPts val="700"/>
              </a:spcAft>
              <a:buClr>
                <a:schemeClr val="accent1"/>
              </a:buClr>
              <a:buSzPct val="110000"/>
              <a:buFont typeface="Wingdings" pitchFamily="2" charset="2"/>
              <a:buChar char="§"/>
              <a:defRPr sz="3200" kern="1200">
                <a:solidFill>
                  <a:schemeClr val="tx1"/>
                </a:solidFill>
                <a:latin typeface="Myriad Pro" pitchFamily="34" charset="0"/>
                <a:ea typeface="+mn-ea"/>
                <a:cs typeface="+mn-cs"/>
              </a:defRPr>
            </a:lvl1pPr>
            <a:lvl2pPr marL="742950" indent="-285750" algn="l" defTabSz="914400" rtl="0" eaLnBrk="1" latinLnBrk="0" hangingPunct="1">
              <a:lnSpc>
                <a:spcPct val="100000"/>
              </a:lnSpc>
              <a:spcBef>
                <a:spcPts val="400"/>
              </a:spcBef>
              <a:spcAft>
                <a:spcPts val="700"/>
              </a:spcAft>
              <a:buClr>
                <a:schemeClr val="accent2"/>
              </a:buClr>
              <a:buSzPct val="100000"/>
              <a:buFont typeface="Arial" pitchFamily="34" charset="0"/>
              <a:buChar char="•"/>
              <a:defRPr sz="2800" kern="1200">
                <a:solidFill>
                  <a:schemeClr val="tx1"/>
                </a:solidFill>
                <a:latin typeface="Myriad Pro" pitchFamily="34" charset="0"/>
                <a:ea typeface="+mn-ea"/>
                <a:cs typeface="+mn-cs"/>
              </a:defRPr>
            </a:lvl2pPr>
            <a:lvl3pPr marL="1143000" indent="-228600" algn="l" defTabSz="914400" rtl="0" eaLnBrk="1" latinLnBrk="0" hangingPunct="1">
              <a:lnSpc>
                <a:spcPct val="100000"/>
              </a:lnSpc>
              <a:spcBef>
                <a:spcPts val="400"/>
              </a:spcBef>
              <a:spcAft>
                <a:spcPts val="700"/>
              </a:spcAft>
              <a:buClr>
                <a:schemeClr val="accent3"/>
              </a:buClr>
              <a:buSzPct val="60000"/>
              <a:buFont typeface="Wingdings" pitchFamily="2" charset="2"/>
              <a:buChar char="q"/>
              <a:defRPr sz="2400" kern="1200">
                <a:solidFill>
                  <a:schemeClr val="tx1"/>
                </a:solidFill>
                <a:latin typeface="Myriad Pro" pitchFamily="34" charset="0"/>
                <a:ea typeface="+mn-ea"/>
                <a:cs typeface="+mn-cs"/>
              </a:defRPr>
            </a:lvl3pPr>
            <a:lvl4pPr marL="1600200" indent="-228600" algn="l" defTabSz="914400" rtl="0" eaLnBrk="1" latinLnBrk="0" hangingPunct="1">
              <a:lnSpc>
                <a:spcPct val="100000"/>
              </a:lnSpc>
              <a:spcBef>
                <a:spcPts val="400"/>
              </a:spcBef>
              <a:spcAft>
                <a:spcPts val="700"/>
              </a:spcAft>
              <a:buClr>
                <a:schemeClr val="accent4"/>
              </a:buClr>
              <a:buSzPct val="85000"/>
              <a:buFont typeface="Wingdings" pitchFamily="2" charset="2"/>
              <a:buChar char="Ø"/>
              <a:defRPr sz="2000" kern="1200">
                <a:solidFill>
                  <a:schemeClr val="tx1"/>
                </a:solidFill>
                <a:latin typeface="Myriad Pro" pitchFamily="34" charset="0"/>
                <a:ea typeface="+mn-ea"/>
                <a:cs typeface="+mn-cs"/>
              </a:defRPr>
            </a:lvl4pPr>
            <a:lvl5pPr marL="2057400" indent="-228600" algn="l" defTabSz="914400" rtl="0" eaLnBrk="1" latinLnBrk="0" hangingPunct="1">
              <a:lnSpc>
                <a:spcPct val="100000"/>
              </a:lnSpc>
              <a:spcBef>
                <a:spcPts val="400"/>
              </a:spcBef>
              <a:spcAft>
                <a:spcPts val="700"/>
              </a:spcAft>
              <a:buClr>
                <a:schemeClr val="accent5"/>
              </a:buClr>
              <a:buSzPct val="85000"/>
              <a:buFont typeface="Arial" pitchFamily="34" charset="0"/>
              <a:buChar char="»"/>
              <a:defRPr sz="2000" kern="1200">
                <a:solidFill>
                  <a:schemeClr val="tx1"/>
                </a:solidFill>
                <a:latin typeface="Myriad Pro"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Wingdings" pitchFamily="2" charset="2"/>
              <a:buNone/>
            </a:pPr>
            <a:r>
              <a:rPr lang="en-US" dirty="0" err="1">
                <a:solidFill>
                  <a:schemeClr val="accent3"/>
                </a:solidFill>
                <a:latin typeface="Spartan Medium" pitchFamily="2" charset="0"/>
              </a:rPr>
              <a:t>PreventEd</a:t>
            </a:r>
            <a:r>
              <a:rPr lang="en-US" dirty="0">
                <a:solidFill>
                  <a:schemeClr val="accent3"/>
                </a:solidFill>
                <a:latin typeface="Spartan Medium" pitchFamily="2" charset="0"/>
              </a:rPr>
              <a:t> works to reduce or prevent the harms of alcohol and other drug use through education, intervention and advocacy.</a:t>
            </a:r>
          </a:p>
        </p:txBody>
      </p:sp>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t="17778" b="30000"/>
          <a:stretch/>
        </p:blipFill>
        <p:spPr>
          <a:xfrm>
            <a:off x="2011970" y="381000"/>
            <a:ext cx="5143500" cy="3581400"/>
          </a:xfrm>
          <a:prstGeom prst="rect">
            <a:avLst/>
          </a:prstGeom>
        </p:spPr>
      </p:pic>
    </p:spTree>
    <p:extLst>
      <p:ext uri="{BB962C8B-B14F-4D97-AF65-F5344CB8AC3E}">
        <p14:creationId xmlns:p14="http://schemas.microsoft.com/office/powerpoint/2010/main" val="3381580857"/>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7A05C8E7-396B-4430-8DF7-F585CD2C2816}"/>
              </a:ext>
            </a:extLst>
          </p:cNvPr>
          <p:cNvSpPr>
            <a:spLocks noGrp="1"/>
          </p:cNvSpPr>
          <p:nvPr>
            <p:ph type="title"/>
          </p:nvPr>
        </p:nvSpPr>
        <p:spPr/>
        <p:txBody>
          <a:bodyPr>
            <a:normAutofit fontScale="90000"/>
          </a:bodyPr>
          <a:lstStyle/>
          <a:p>
            <a:r>
              <a:rPr lang="en-US" dirty="0"/>
              <a:t>Sample Schedule</a:t>
            </a:r>
          </a:p>
        </p:txBody>
      </p:sp>
      <p:pic>
        <p:nvPicPr>
          <p:cNvPr id="2" name="Picture 1">
            <a:extLst>
              <a:ext uri="{FF2B5EF4-FFF2-40B4-BE49-F238E27FC236}">
                <a16:creationId xmlns:a16="http://schemas.microsoft.com/office/drawing/2014/main" id="{112919A8-2555-74F6-1C14-1BC0DB4F355D}"/>
              </a:ext>
            </a:extLst>
          </p:cNvPr>
          <p:cNvPicPr>
            <a:picLocks noChangeAspect="1"/>
          </p:cNvPicPr>
          <p:nvPr/>
        </p:nvPicPr>
        <p:blipFill rotWithShape="1">
          <a:blip r:embed="rId3"/>
          <a:srcRect l="13332" r="13156"/>
          <a:stretch/>
        </p:blipFill>
        <p:spPr>
          <a:xfrm>
            <a:off x="580874" y="1219200"/>
            <a:ext cx="7982251" cy="4886355"/>
          </a:xfrm>
          <a:prstGeom prst="rect">
            <a:avLst/>
          </a:prstGeom>
        </p:spPr>
      </p:pic>
    </p:spTree>
    <p:extLst>
      <p:ext uri="{BB962C8B-B14F-4D97-AF65-F5344CB8AC3E}">
        <p14:creationId xmlns:p14="http://schemas.microsoft.com/office/powerpoint/2010/main" val="2144948558"/>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DAA72BF-7105-4AD1-8AF3-2971C963FC9B}"/>
              </a:ext>
            </a:extLst>
          </p:cNvPr>
          <p:cNvSpPr>
            <a:spLocks noGrp="1"/>
          </p:cNvSpPr>
          <p:nvPr>
            <p:ph type="title"/>
          </p:nvPr>
        </p:nvSpPr>
        <p:spPr/>
        <p:txBody>
          <a:bodyPr>
            <a:normAutofit fontScale="90000"/>
          </a:bodyPr>
          <a:lstStyle/>
          <a:p>
            <a:r>
              <a:rPr lang="en-US" dirty="0"/>
              <a:t>Outcome Measures</a:t>
            </a:r>
          </a:p>
        </p:txBody>
      </p:sp>
      <p:sp>
        <p:nvSpPr>
          <p:cNvPr id="2" name="Text Placeholder 1">
            <a:extLst>
              <a:ext uri="{FF2B5EF4-FFF2-40B4-BE49-F238E27FC236}">
                <a16:creationId xmlns:a16="http://schemas.microsoft.com/office/drawing/2014/main" id="{951FE74A-63FB-2E57-569B-968DE41BF44B}"/>
              </a:ext>
            </a:extLst>
          </p:cNvPr>
          <p:cNvSpPr txBox="1">
            <a:spLocks/>
          </p:cNvSpPr>
          <p:nvPr/>
        </p:nvSpPr>
        <p:spPr>
          <a:xfrm>
            <a:off x="15240" y="1143000"/>
            <a:ext cx="8929688" cy="5105400"/>
          </a:xfrm>
          <a:prstGeom prst="rect">
            <a:avLst/>
          </a:prstGeom>
        </p:spPr>
        <p:txBody>
          <a:bodyPr numCol="2"/>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Font typeface="Arial" panose="020B0604020202020204" pitchFamily="34" charset="0"/>
              <a:buChar char="•"/>
            </a:pPr>
            <a:r>
              <a:rPr lang="en-US" sz="1800" b="1" dirty="0">
                <a:latin typeface="Spartan Medium" pitchFamily="2" charset="0"/>
              </a:rPr>
              <a:t>Knowledge and self-efficacy (7 domains)</a:t>
            </a:r>
          </a:p>
          <a:p>
            <a:pPr lvl="2">
              <a:buFont typeface="Courier New" panose="02070309020205020404" pitchFamily="49" charset="0"/>
              <a:buChar char="o"/>
            </a:pPr>
            <a:r>
              <a:rPr lang="en-US" sz="1800" dirty="0">
                <a:latin typeface="Spartan Medium" pitchFamily="2" charset="0"/>
                <a:ea typeface="Calibri" panose="020F0502020204030204" pitchFamily="34" charset="0"/>
              </a:rPr>
              <a:t>(1) how marijuana works in the brain and body; </a:t>
            </a:r>
          </a:p>
          <a:p>
            <a:pPr lvl="2">
              <a:buFont typeface="Courier New" panose="02070309020205020404" pitchFamily="49" charset="0"/>
              <a:buChar char="o"/>
            </a:pPr>
            <a:r>
              <a:rPr lang="en-US" sz="1800" dirty="0">
                <a:latin typeface="Spartan Medium" pitchFamily="2" charset="0"/>
                <a:ea typeface="Calibri" panose="020F0502020204030204" pitchFamily="34" charset="0"/>
              </a:rPr>
              <a:t>(2) risks of using marijuana; </a:t>
            </a:r>
          </a:p>
          <a:p>
            <a:pPr lvl="2">
              <a:buFont typeface="Courier New" panose="02070309020205020404" pitchFamily="49" charset="0"/>
              <a:buChar char="o"/>
            </a:pPr>
            <a:r>
              <a:rPr lang="en-US" sz="1800" dirty="0">
                <a:latin typeface="Spartan Medium" pitchFamily="2" charset="0"/>
                <a:ea typeface="Calibri" panose="020F0502020204030204" pitchFamily="34" charset="0"/>
              </a:rPr>
              <a:t>(3) medical uses of marijuana; </a:t>
            </a:r>
          </a:p>
          <a:p>
            <a:pPr lvl="2">
              <a:buFont typeface="Courier New" panose="02070309020205020404" pitchFamily="49" charset="0"/>
              <a:buChar char="o"/>
            </a:pPr>
            <a:r>
              <a:rPr lang="en-US" sz="1800" dirty="0">
                <a:latin typeface="Spartan Medium" pitchFamily="2" charset="0"/>
                <a:ea typeface="Calibri" panose="020F0502020204030204" pitchFamily="34" charset="0"/>
              </a:rPr>
              <a:t>(4) effects of different chemicals like THC and CBD; </a:t>
            </a:r>
          </a:p>
          <a:p>
            <a:pPr lvl="2">
              <a:buFont typeface="Courier New" panose="02070309020205020404" pitchFamily="49" charset="0"/>
              <a:buChar char="o"/>
            </a:pPr>
            <a:r>
              <a:rPr lang="en-US" sz="1800" dirty="0">
                <a:latin typeface="Spartan Medium" pitchFamily="2" charset="0"/>
                <a:ea typeface="Calibri" panose="020F0502020204030204" pitchFamily="34" charset="0"/>
              </a:rPr>
              <a:t>(5) differences between medical marijuana and prescription medications, </a:t>
            </a:r>
          </a:p>
          <a:p>
            <a:pPr lvl="2">
              <a:buFont typeface="Courier New" panose="02070309020205020404" pitchFamily="49" charset="0"/>
              <a:buChar char="o"/>
            </a:pPr>
            <a:r>
              <a:rPr lang="en-US" sz="1800" dirty="0">
                <a:latin typeface="Spartan Medium" pitchFamily="2" charset="0"/>
                <a:ea typeface="Calibri" panose="020F0502020204030204" pitchFamily="34" charset="0"/>
              </a:rPr>
              <a:t>(6) the current status of marijuana laws in the US, and </a:t>
            </a:r>
          </a:p>
          <a:p>
            <a:pPr lvl="2">
              <a:buFont typeface="Courier New" panose="02070309020205020404" pitchFamily="49" charset="0"/>
              <a:buChar char="o"/>
            </a:pPr>
            <a:r>
              <a:rPr lang="en-US" sz="1800" dirty="0">
                <a:latin typeface="Spartan Medium" pitchFamily="2" charset="0"/>
                <a:ea typeface="Calibri" panose="020F0502020204030204" pitchFamily="34" charset="0"/>
              </a:rPr>
              <a:t>(7) how to help a friend who may have a problem with marijuana.</a:t>
            </a:r>
            <a:endParaRPr lang="en-US" sz="1800" dirty="0">
              <a:latin typeface="Spartan Medium" pitchFamily="2" charset="0"/>
            </a:endParaRPr>
          </a:p>
          <a:p>
            <a:pPr>
              <a:buFont typeface="Arial" panose="020B0604020202020204" pitchFamily="34" charset="0"/>
              <a:buChar char="•"/>
            </a:pPr>
            <a:r>
              <a:rPr lang="en-US" sz="1800" b="1" dirty="0">
                <a:latin typeface="Spartan Medium" pitchFamily="2" charset="0"/>
              </a:rPr>
              <a:t>Perceptions of risk and harm</a:t>
            </a:r>
            <a:r>
              <a:rPr lang="en-US" sz="1800" dirty="0">
                <a:latin typeface="Spartan Medium" pitchFamily="2" charset="0"/>
              </a:rPr>
              <a:t> </a:t>
            </a:r>
          </a:p>
          <a:p>
            <a:pPr lvl="2">
              <a:buFont typeface="Courier New" panose="02070309020205020404" pitchFamily="49" charset="0"/>
              <a:buChar char="o"/>
            </a:pPr>
            <a:r>
              <a:rPr lang="en-US" sz="1800" dirty="0">
                <a:latin typeface="Spartan Medium" pitchFamily="2" charset="0"/>
              </a:rPr>
              <a:t>Questions from NSDUH</a:t>
            </a:r>
          </a:p>
          <a:p>
            <a:pPr>
              <a:buFont typeface="Arial" panose="020B0604020202020204" pitchFamily="34" charset="0"/>
              <a:buChar char="•"/>
            </a:pPr>
            <a:r>
              <a:rPr lang="en-US" sz="1800" b="1" dirty="0">
                <a:latin typeface="Spartan Medium" pitchFamily="2" charset="0"/>
              </a:rPr>
              <a:t>Behavioral intentions </a:t>
            </a:r>
          </a:p>
          <a:p>
            <a:pPr lvl="2">
              <a:buFont typeface="Courier New" panose="02070309020205020404" pitchFamily="49" charset="0"/>
              <a:buChar char="o"/>
            </a:pPr>
            <a:r>
              <a:rPr lang="en-US" sz="1800" dirty="0">
                <a:latin typeface="Spartan Medium" pitchFamily="2" charset="0"/>
              </a:rPr>
              <a:t>“How likely are you to use marijuana in the next year”?</a:t>
            </a:r>
          </a:p>
          <a:p>
            <a:pPr lvl="2">
              <a:buFont typeface="Courier New" panose="02070309020205020404" pitchFamily="49" charset="0"/>
              <a:buChar char="o"/>
            </a:pPr>
            <a:r>
              <a:rPr lang="en-US" sz="1800" dirty="0">
                <a:latin typeface="Spartan Medium" pitchFamily="2" charset="0"/>
              </a:rPr>
              <a:t>“If a friend of yours had a problem with marijuana, how likely would you be to talk with them about it?”</a:t>
            </a:r>
          </a:p>
          <a:p>
            <a:pPr marL="0" indent="0">
              <a:buNone/>
            </a:pPr>
            <a:endParaRPr lang="en-US" sz="1800" dirty="0">
              <a:latin typeface="Spartan Medium" pitchFamily="2" charset="0"/>
            </a:endParaRPr>
          </a:p>
          <a:p>
            <a:pPr>
              <a:buFont typeface="Arial" panose="020B0604020202020204" pitchFamily="34" charset="0"/>
              <a:buChar char="•"/>
            </a:pPr>
            <a:endParaRPr lang="en-US" sz="1800" dirty="0">
              <a:latin typeface="Spartan Medium" pitchFamily="2" charset="0"/>
            </a:endParaRPr>
          </a:p>
          <a:p>
            <a:pPr marL="1147762" lvl="3" indent="0">
              <a:spcBef>
                <a:spcPts val="0"/>
              </a:spcBef>
              <a:buNone/>
            </a:pPr>
            <a:endParaRPr lang="en-US" sz="1600" dirty="0">
              <a:latin typeface="+mj-lt"/>
            </a:endParaRPr>
          </a:p>
        </p:txBody>
      </p:sp>
    </p:spTree>
    <p:extLst>
      <p:ext uri="{BB962C8B-B14F-4D97-AF65-F5344CB8AC3E}">
        <p14:creationId xmlns:p14="http://schemas.microsoft.com/office/powerpoint/2010/main" val="3193699528"/>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D9A04FC-DB15-76C9-68F0-9F885D9E03F3}"/>
              </a:ext>
            </a:extLst>
          </p:cNvPr>
          <p:cNvSpPr>
            <a:spLocks noGrp="1"/>
          </p:cNvSpPr>
          <p:nvPr>
            <p:ph type="title"/>
          </p:nvPr>
        </p:nvSpPr>
        <p:spPr/>
        <p:txBody>
          <a:bodyPr>
            <a:normAutofit fontScale="90000"/>
          </a:bodyPr>
          <a:lstStyle/>
          <a:p>
            <a:r>
              <a:rPr lang="en-US" dirty="0"/>
              <a:t>Analysis </a:t>
            </a:r>
          </a:p>
        </p:txBody>
      </p:sp>
      <p:sp>
        <p:nvSpPr>
          <p:cNvPr id="4" name="Text Placeholder 1">
            <a:extLst>
              <a:ext uri="{FF2B5EF4-FFF2-40B4-BE49-F238E27FC236}">
                <a16:creationId xmlns:a16="http://schemas.microsoft.com/office/drawing/2014/main" id="{44FEA66A-88CD-6F65-2C02-1DB5504CAD6F}"/>
              </a:ext>
            </a:extLst>
          </p:cNvPr>
          <p:cNvSpPr txBox="1">
            <a:spLocks/>
          </p:cNvSpPr>
          <p:nvPr/>
        </p:nvSpPr>
        <p:spPr>
          <a:xfrm>
            <a:off x="228600" y="1219200"/>
            <a:ext cx="8229600" cy="4678363"/>
          </a:xfrm>
          <a:prstGeom prst="rect">
            <a:avLst/>
          </a:prstGeom>
          <a:ln>
            <a:noFill/>
          </a:ln>
          <a:effectLst/>
        </p:spPr>
        <p:txBody>
          <a:bodyPr vert="horz" lIns="91440" tIns="45720" rIns="91440" bIns="45720" rtlCol="0">
            <a:noAutofit/>
          </a:bodyPr>
          <a:lstStyle>
            <a:lvl1pPr marL="342900" indent="-342900" algn="l" defTabSz="914400" rtl="0" eaLnBrk="1" latinLnBrk="0" hangingPunct="1">
              <a:lnSpc>
                <a:spcPct val="100000"/>
              </a:lnSpc>
              <a:spcBef>
                <a:spcPts val="400"/>
              </a:spcBef>
              <a:spcAft>
                <a:spcPts val="700"/>
              </a:spcAft>
              <a:buClr>
                <a:schemeClr val="accent1"/>
              </a:buClr>
              <a:buSzPct val="100000"/>
              <a:buFont typeface="Arial" panose="020B0604020202020204" pitchFamily="34" charset="0"/>
              <a:buChar char="•"/>
              <a:defRPr sz="3200" kern="1200">
                <a:solidFill>
                  <a:schemeClr val="tx1"/>
                </a:solidFill>
                <a:latin typeface="Spartan Medium" pitchFamily="2" charset="0"/>
                <a:ea typeface="+mn-ea"/>
                <a:cs typeface="+mn-cs"/>
              </a:defRPr>
            </a:lvl1pPr>
            <a:lvl2pPr marL="742950" indent="-285750" algn="l" defTabSz="914400" rtl="0" eaLnBrk="1" latinLnBrk="0" hangingPunct="1">
              <a:lnSpc>
                <a:spcPct val="100000"/>
              </a:lnSpc>
              <a:spcBef>
                <a:spcPts val="400"/>
              </a:spcBef>
              <a:spcAft>
                <a:spcPts val="700"/>
              </a:spcAft>
              <a:buClr>
                <a:schemeClr val="accent1"/>
              </a:buClr>
              <a:buSzPct val="100000"/>
              <a:buFont typeface="Wingdings" panose="05000000000000000000" pitchFamily="2" charset="2"/>
              <a:buChar char="§"/>
              <a:defRPr sz="2800" kern="1200">
                <a:solidFill>
                  <a:schemeClr val="tx1"/>
                </a:solidFill>
                <a:latin typeface="Spartan Medium" pitchFamily="2" charset="0"/>
                <a:ea typeface="+mn-ea"/>
                <a:cs typeface="+mn-cs"/>
              </a:defRPr>
            </a:lvl2pPr>
            <a:lvl3pPr marL="1143000" indent="-228600" algn="l" defTabSz="914400" rtl="0" eaLnBrk="1" latinLnBrk="0" hangingPunct="1">
              <a:lnSpc>
                <a:spcPct val="100000"/>
              </a:lnSpc>
              <a:spcBef>
                <a:spcPts val="400"/>
              </a:spcBef>
              <a:spcAft>
                <a:spcPts val="700"/>
              </a:spcAft>
              <a:buClr>
                <a:schemeClr val="accent1"/>
              </a:buClr>
              <a:buSzPct val="100000"/>
              <a:buFont typeface="Arial" panose="020B0604020202020204" pitchFamily="34" charset="0"/>
              <a:buChar char="•"/>
              <a:defRPr sz="2400" kern="1200">
                <a:solidFill>
                  <a:schemeClr val="tx1"/>
                </a:solidFill>
                <a:latin typeface="Spartan Medium" pitchFamily="2" charset="0"/>
                <a:ea typeface="+mn-ea"/>
                <a:cs typeface="+mn-cs"/>
              </a:defRPr>
            </a:lvl3pPr>
            <a:lvl4pPr marL="1600200" indent="-228600" algn="l" defTabSz="914400" rtl="0" eaLnBrk="1" latinLnBrk="0" hangingPunct="1">
              <a:lnSpc>
                <a:spcPct val="100000"/>
              </a:lnSpc>
              <a:spcBef>
                <a:spcPts val="400"/>
              </a:spcBef>
              <a:spcAft>
                <a:spcPts val="700"/>
              </a:spcAft>
              <a:buClr>
                <a:schemeClr val="accent1"/>
              </a:buClr>
              <a:buSzPct val="100000"/>
              <a:buFont typeface="Wingdings" panose="05000000000000000000" pitchFamily="2" charset="2"/>
              <a:buChar char="§"/>
              <a:defRPr sz="2000" kern="1200">
                <a:solidFill>
                  <a:schemeClr val="tx1"/>
                </a:solidFill>
                <a:latin typeface="Spartan Medium" pitchFamily="2" charset="0"/>
                <a:ea typeface="+mn-ea"/>
                <a:cs typeface="+mn-cs"/>
              </a:defRPr>
            </a:lvl4pPr>
            <a:lvl5pPr marL="2057400" indent="-228600" algn="l" defTabSz="914400" rtl="0" eaLnBrk="1" latinLnBrk="0" hangingPunct="1">
              <a:lnSpc>
                <a:spcPct val="100000"/>
              </a:lnSpc>
              <a:spcBef>
                <a:spcPts val="400"/>
              </a:spcBef>
              <a:spcAft>
                <a:spcPts val="700"/>
              </a:spcAft>
              <a:buClr>
                <a:schemeClr val="accent1"/>
              </a:buClr>
              <a:buSzPct val="100000"/>
              <a:buFont typeface="Arial" panose="020B0604020202020204" pitchFamily="34" charset="0"/>
              <a:buChar char="•"/>
              <a:defRPr sz="2000" kern="1200">
                <a:solidFill>
                  <a:schemeClr val="tx1"/>
                </a:solidFill>
                <a:latin typeface="Spartan Medium" pitchFamily="2"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609585"/>
            <a:r>
              <a:rPr lang="en-US" sz="1800" dirty="0"/>
              <a:t>Intention to treat (</a:t>
            </a:r>
            <a:r>
              <a:rPr lang="en-US" sz="1800" i="1" dirty="0"/>
              <a:t>N= </a:t>
            </a:r>
            <a:r>
              <a:rPr lang="en-US" sz="1800" dirty="0"/>
              <a:t>195)</a:t>
            </a:r>
          </a:p>
          <a:p>
            <a:pPr marL="1219170" lvl="2"/>
            <a:r>
              <a:rPr lang="en-US" sz="1800" dirty="0"/>
              <a:t>Analyze students in the groups to which they were assigned.</a:t>
            </a:r>
          </a:p>
          <a:p>
            <a:pPr marL="609585"/>
            <a:r>
              <a:rPr lang="en-US" sz="1800" dirty="0"/>
              <a:t>Sequence per Protocol (</a:t>
            </a:r>
            <a:r>
              <a:rPr lang="en-US" sz="1800" i="1" dirty="0"/>
              <a:t>N= </a:t>
            </a:r>
            <a:r>
              <a:rPr lang="en-US" sz="1800" dirty="0"/>
              <a:t>165)</a:t>
            </a:r>
          </a:p>
          <a:p>
            <a:pPr marL="1219170" lvl="2"/>
            <a:r>
              <a:rPr lang="en-US" sz="1800" dirty="0"/>
              <a:t>Drop cases if there were problems with the sequence of the curriculum and surveys (e.g., reported receiving </a:t>
            </a:r>
            <a:r>
              <a:rPr lang="en-US" sz="1800" i="1" dirty="0"/>
              <a:t>It’s Complicated</a:t>
            </a:r>
            <a:r>
              <a:rPr lang="en-US" sz="1800" dirty="0"/>
              <a:t> before they were supposed to).</a:t>
            </a:r>
          </a:p>
          <a:p>
            <a:pPr marL="609585"/>
            <a:r>
              <a:rPr lang="en-US" sz="1800" dirty="0"/>
              <a:t>Sensitivity </a:t>
            </a:r>
          </a:p>
          <a:p>
            <a:pPr marL="1219170" lvl="2"/>
            <a:r>
              <a:rPr lang="en-US" sz="1800" dirty="0"/>
              <a:t>Restricted sample with complete data for all three survey waves.</a:t>
            </a:r>
          </a:p>
          <a:p>
            <a:pPr marL="1219170" lvl="2"/>
            <a:r>
              <a:rPr lang="en-US" sz="1800" i="1" dirty="0"/>
              <a:t>N</a:t>
            </a:r>
            <a:r>
              <a:rPr lang="en-US" sz="1800" dirty="0"/>
              <a:t>= 150 (Intention to Treat)</a:t>
            </a:r>
          </a:p>
          <a:p>
            <a:pPr marL="1219170" lvl="2"/>
            <a:r>
              <a:rPr lang="en-US" sz="1800" i="1" dirty="0"/>
              <a:t>N</a:t>
            </a:r>
            <a:r>
              <a:rPr lang="en-US" sz="1800" dirty="0"/>
              <a:t>= 123 (Sequence per Protocol)</a:t>
            </a:r>
          </a:p>
          <a:p>
            <a:pPr marL="1219170" lvl="2"/>
            <a:r>
              <a:rPr lang="en-US" sz="1800" dirty="0"/>
              <a:t>Restricted sample to those who reported being ‘very truthful’</a:t>
            </a:r>
          </a:p>
        </p:txBody>
      </p:sp>
    </p:spTree>
    <p:extLst>
      <p:ext uri="{BB962C8B-B14F-4D97-AF65-F5344CB8AC3E}">
        <p14:creationId xmlns:p14="http://schemas.microsoft.com/office/powerpoint/2010/main" val="2601755271"/>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idx="1"/>
          </p:nvPr>
        </p:nvSpPr>
        <p:spPr>
          <a:xfrm>
            <a:off x="457200" y="1295400"/>
            <a:ext cx="8229600" cy="4678363"/>
          </a:xfrm>
        </p:spPr>
        <p:txBody>
          <a:bodyPr>
            <a:normAutofit fontScale="55000" lnSpcReduction="20000"/>
          </a:bodyPr>
          <a:lstStyle/>
          <a:p>
            <a:pPr>
              <a:buFont typeface="Arial" panose="020B0604020202020204" pitchFamily="34" charset="0"/>
              <a:buChar char="•"/>
            </a:pPr>
            <a:r>
              <a:rPr lang="en-US" dirty="0"/>
              <a:t>52% female</a:t>
            </a:r>
          </a:p>
          <a:p>
            <a:pPr>
              <a:buFont typeface="Arial" panose="020B0604020202020204" pitchFamily="34" charset="0"/>
              <a:buChar char="•"/>
            </a:pPr>
            <a:endParaRPr lang="en-US" dirty="0"/>
          </a:p>
          <a:p>
            <a:pPr>
              <a:buFont typeface="Arial" panose="020B0604020202020204" pitchFamily="34" charset="0"/>
              <a:buChar char="•"/>
            </a:pPr>
            <a:r>
              <a:rPr lang="en-US" dirty="0"/>
              <a:t>82% first or second year in high school</a:t>
            </a:r>
          </a:p>
          <a:p>
            <a:pPr marL="0" indent="0">
              <a:buNone/>
            </a:pPr>
            <a:endParaRPr lang="en-US" dirty="0"/>
          </a:p>
          <a:p>
            <a:pPr>
              <a:buFont typeface="Arial" panose="020B0604020202020204" pitchFamily="34" charset="0"/>
              <a:buChar char="•"/>
            </a:pPr>
            <a:r>
              <a:rPr lang="en-US" dirty="0"/>
              <a:t>30% reported cannabis use in the past year</a:t>
            </a:r>
          </a:p>
          <a:p>
            <a:pPr lvl="2">
              <a:buFont typeface="Arial" panose="020B0604020202020204" pitchFamily="34" charset="0"/>
              <a:buChar char="•"/>
            </a:pPr>
            <a:r>
              <a:rPr lang="en-US" sz="3200" dirty="0"/>
              <a:t>Most of these youth (24% overall) met thresholds for needing intervention based on the CRAFFT screener.</a:t>
            </a:r>
          </a:p>
          <a:p>
            <a:pPr>
              <a:buFont typeface="Arial" panose="020B0604020202020204" pitchFamily="34" charset="0"/>
              <a:buChar char="•"/>
            </a:pPr>
            <a:r>
              <a:rPr lang="en-US" dirty="0"/>
              <a:t>57% thought “most” or “all” of their friends used cannabis</a:t>
            </a:r>
          </a:p>
          <a:p>
            <a:pPr>
              <a:buFont typeface="Arial" panose="020B0604020202020204" pitchFamily="34" charset="0"/>
              <a:buChar char="•"/>
            </a:pPr>
            <a:endParaRPr lang="en-US" dirty="0"/>
          </a:p>
          <a:p>
            <a:pPr>
              <a:buFont typeface="Arial" panose="020B0604020202020204" pitchFamily="34" charset="0"/>
              <a:buChar char="•"/>
            </a:pPr>
            <a:r>
              <a:rPr lang="en-US" dirty="0"/>
              <a:t>85% completed all three survey waves</a:t>
            </a:r>
          </a:p>
          <a:p>
            <a:pPr marL="0" indent="0">
              <a:buNone/>
            </a:pPr>
            <a:endParaRPr lang="en-US" dirty="0"/>
          </a:p>
          <a:p>
            <a:pPr>
              <a:buFont typeface="Arial" panose="020B0604020202020204" pitchFamily="34" charset="0"/>
              <a:buChar char="•"/>
            </a:pPr>
            <a:r>
              <a:rPr lang="en-US" dirty="0"/>
              <a:t>&gt; 95% reported being ‘very truthful’ in their responses at each survey.</a:t>
            </a:r>
          </a:p>
          <a:p>
            <a:pPr>
              <a:buFont typeface="Arial" panose="020B0604020202020204" pitchFamily="34" charset="0"/>
              <a:buChar char="•"/>
            </a:pPr>
            <a:endParaRPr lang="en-US" dirty="0">
              <a:latin typeface="+mj-lt"/>
            </a:endParaRPr>
          </a:p>
          <a:p>
            <a:pPr>
              <a:buFont typeface="Arial" panose="020B0604020202020204" pitchFamily="34" charset="0"/>
              <a:buChar char="•"/>
            </a:pPr>
            <a:endParaRPr lang="en-US" dirty="0">
              <a:latin typeface="+mj-lt"/>
            </a:endParaRPr>
          </a:p>
          <a:p>
            <a:pPr marL="1530311" lvl="3" indent="0">
              <a:spcBef>
                <a:spcPts val="0"/>
              </a:spcBef>
              <a:buNone/>
            </a:pPr>
            <a:endParaRPr lang="en-US" sz="2133" dirty="0">
              <a:latin typeface="+mj-lt"/>
            </a:endParaRPr>
          </a:p>
        </p:txBody>
      </p:sp>
      <p:sp>
        <p:nvSpPr>
          <p:cNvPr id="4" name="Title 3"/>
          <p:cNvSpPr>
            <a:spLocks noGrp="1"/>
          </p:cNvSpPr>
          <p:nvPr>
            <p:ph type="title"/>
          </p:nvPr>
        </p:nvSpPr>
        <p:spPr/>
        <p:txBody>
          <a:bodyPr/>
          <a:lstStyle/>
          <a:p>
            <a:r>
              <a:rPr lang="en-US" sz="3200" dirty="0"/>
              <a:t>Sample characteristics (</a:t>
            </a:r>
            <a:r>
              <a:rPr lang="en-US" sz="3200" i="1" dirty="0"/>
              <a:t>N= </a:t>
            </a:r>
            <a:r>
              <a:rPr lang="en-US" sz="3200" dirty="0"/>
              <a:t>195 students)</a:t>
            </a:r>
          </a:p>
        </p:txBody>
      </p:sp>
      <p:sp>
        <p:nvSpPr>
          <p:cNvPr id="3" name="Slide Number Placeholder 2"/>
          <p:cNvSpPr>
            <a:spLocks noGrp="1"/>
          </p:cNvSpPr>
          <p:nvPr>
            <p:ph type="sldNum" idx="4294967295"/>
          </p:nvPr>
        </p:nvSpPr>
        <p:spPr>
          <a:xfrm>
            <a:off x="8594725" y="6221413"/>
            <a:ext cx="549275" cy="525462"/>
          </a:xfrm>
          <a:prstGeom prst="rect">
            <a:avLst/>
          </a:prstGeom>
        </p:spPr>
        <p:txBody>
          <a:bodyPr/>
          <a:lstStyle/>
          <a:p>
            <a:fld id="{00000000-1234-1234-1234-123412341234}" type="slidenum">
              <a:rPr lang="en" smtClean="0"/>
              <a:pPr/>
              <a:t>23</a:t>
            </a:fld>
            <a:endParaRPr lang="en" dirty="0"/>
          </a:p>
        </p:txBody>
      </p:sp>
    </p:spTree>
    <p:extLst>
      <p:ext uri="{BB962C8B-B14F-4D97-AF65-F5344CB8AC3E}">
        <p14:creationId xmlns:p14="http://schemas.microsoft.com/office/powerpoint/2010/main" val="3077584479"/>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4976499-4CDF-4649-8915-21E92E7175A6}"/>
              </a:ext>
            </a:extLst>
          </p:cNvPr>
          <p:cNvSpPr>
            <a:spLocks noGrp="1"/>
          </p:cNvSpPr>
          <p:nvPr>
            <p:ph type="title"/>
          </p:nvPr>
        </p:nvSpPr>
        <p:spPr>
          <a:xfrm>
            <a:off x="479351" y="228600"/>
            <a:ext cx="8261498" cy="648003"/>
          </a:xfrm>
        </p:spPr>
        <p:txBody>
          <a:bodyPr>
            <a:normAutofit fontScale="90000"/>
          </a:bodyPr>
          <a:lstStyle/>
          <a:p>
            <a:r>
              <a:rPr lang="en-US" dirty="0"/>
              <a:t>Post-Curriculum Survey Results</a:t>
            </a:r>
          </a:p>
        </p:txBody>
      </p:sp>
      <p:sp>
        <p:nvSpPr>
          <p:cNvPr id="2" name="Slide Number Placeholder 1">
            <a:extLst>
              <a:ext uri="{FF2B5EF4-FFF2-40B4-BE49-F238E27FC236}">
                <a16:creationId xmlns:a16="http://schemas.microsoft.com/office/drawing/2014/main" id="{77A6BD43-D469-4DC0-BD37-2184BF310EC3}"/>
              </a:ext>
            </a:extLst>
          </p:cNvPr>
          <p:cNvSpPr>
            <a:spLocks noGrp="1"/>
          </p:cNvSpPr>
          <p:nvPr>
            <p:ph type="sldNum" sz="quarter" idx="4294967295"/>
          </p:nvPr>
        </p:nvSpPr>
        <p:spPr>
          <a:xfrm>
            <a:off x="0" y="0"/>
            <a:ext cx="0" cy="0"/>
          </a:xfrm>
        </p:spPr>
        <p:txBody>
          <a:bodyPr/>
          <a:lstStyle/>
          <a:p>
            <a:r>
              <a:rPr lang="en-US" dirty="0"/>
              <a:t> </a:t>
            </a:r>
          </a:p>
        </p:txBody>
      </p:sp>
      <p:graphicFrame>
        <p:nvGraphicFramePr>
          <p:cNvPr id="3" name="Chart 2">
            <a:extLst>
              <a:ext uri="{FF2B5EF4-FFF2-40B4-BE49-F238E27FC236}">
                <a16:creationId xmlns:a16="http://schemas.microsoft.com/office/drawing/2014/main" id="{AA9E42B7-1B88-6BF5-1D84-6B0DE3498F63}"/>
              </a:ext>
            </a:extLst>
          </p:cNvPr>
          <p:cNvGraphicFramePr>
            <a:graphicFrameLocks/>
          </p:cNvGraphicFramePr>
          <p:nvPr>
            <p:extLst>
              <p:ext uri="{D42A27DB-BD31-4B8C-83A1-F6EECF244321}">
                <p14:modId xmlns:p14="http://schemas.microsoft.com/office/powerpoint/2010/main" val="1433625478"/>
              </p:ext>
            </p:extLst>
          </p:nvPr>
        </p:nvGraphicFramePr>
        <p:xfrm>
          <a:off x="441251" y="1371600"/>
          <a:ext cx="7712149" cy="446151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33915462"/>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19C997-40BC-4CB0-BC1B-AF821AD94E5D}"/>
              </a:ext>
            </a:extLst>
          </p:cNvPr>
          <p:cNvSpPr>
            <a:spLocks noGrp="1"/>
          </p:cNvSpPr>
          <p:nvPr>
            <p:ph type="title"/>
          </p:nvPr>
        </p:nvSpPr>
        <p:spPr/>
        <p:txBody>
          <a:bodyPr>
            <a:normAutofit fontScale="90000"/>
          </a:bodyPr>
          <a:lstStyle/>
          <a:p>
            <a:r>
              <a:rPr lang="en-US" dirty="0"/>
              <a:t>Summary of Outcomes</a:t>
            </a:r>
          </a:p>
        </p:txBody>
      </p:sp>
      <p:sp>
        <p:nvSpPr>
          <p:cNvPr id="5" name="Slide Number Placeholder 4">
            <a:extLst>
              <a:ext uri="{FF2B5EF4-FFF2-40B4-BE49-F238E27FC236}">
                <a16:creationId xmlns:a16="http://schemas.microsoft.com/office/drawing/2014/main" id="{B4C213AF-42AF-49CB-9A8F-1FF3C4727B7C}"/>
              </a:ext>
            </a:extLst>
          </p:cNvPr>
          <p:cNvSpPr>
            <a:spLocks noGrp="1"/>
          </p:cNvSpPr>
          <p:nvPr>
            <p:ph type="sldNum" sz="quarter" idx="4294967295"/>
          </p:nvPr>
        </p:nvSpPr>
        <p:spPr>
          <a:xfrm>
            <a:off x="0" y="0"/>
            <a:ext cx="0" cy="0"/>
          </a:xfrm>
        </p:spPr>
        <p:txBody>
          <a:bodyPr/>
          <a:lstStyle/>
          <a:p>
            <a:r>
              <a:rPr lang="en-US" dirty="0"/>
              <a:t> </a:t>
            </a:r>
          </a:p>
        </p:txBody>
      </p:sp>
      <p:pic>
        <p:nvPicPr>
          <p:cNvPr id="7" name="Picture 6">
            <a:extLst>
              <a:ext uri="{FF2B5EF4-FFF2-40B4-BE49-F238E27FC236}">
                <a16:creationId xmlns:a16="http://schemas.microsoft.com/office/drawing/2014/main" id="{B233F533-3EEF-E3E0-9AF3-0877E31DF8BB}"/>
              </a:ext>
            </a:extLst>
          </p:cNvPr>
          <p:cNvPicPr>
            <a:picLocks noChangeAspect="1"/>
          </p:cNvPicPr>
          <p:nvPr/>
        </p:nvPicPr>
        <p:blipFill rotWithShape="1">
          <a:blip r:embed="rId3"/>
          <a:srcRect r="27465"/>
          <a:stretch/>
        </p:blipFill>
        <p:spPr>
          <a:xfrm>
            <a:off x="1974312" y="1143000"/>
            <a:ext cx="5195375" cy="5036432"/>
          </a:xfrm>
          <a:prstGeom prst="rect">
            <a:avLst/>
          </a:prstGeom>
        </p:spPr>
      </p:pic>
    </p:spTree>
    <p:extLst>
      <p:ext uri="{BB962C8B-B14F-4D97-AF65-F5344CB8AC3E}">
        <p14:creationId xmlns:p14="http://schemas.microsoft.com/office/powerpoint/2010/main" val="1243556561"/>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C9E4068-F0CF-09DD-9B16-63225444EB3D}"/>
              </a:ext>
            </a:extLst>
          </p:cNvPr>
          <p:cNvSpPr>
            <a:spLocks noGrp="1"/>
          </p:cNvSpPr>
          <p:nvPr>
            <p:ph type="title"/>
          </p:nvPr>
        </p:nvSpPr>
        <p:spPr>
          <a:xfrm>
            <a:off x="665967" y="336924"/>
            <a:ext cx="7812065" cy="763600"/>
          </a:xfrm>
        </p:spPr>
        <p:txBody>
          <a:bodyPr/>
          <a:lstStyle/>
          <a:p>
            <a:pPr algn="ctr"/>
            <a:r>
              <a:rPr lang="en-US" sz="2800" b="0" dirty="0">
                <a:solidFill>
                  <a:srgbClr val="10B6A1"/>
                </a:solidFill>
                <a:latin typeface="Henriette Medium" panose="00000600000000000000" pitchFamily="50" charset="0"/>
              </a:rPr>
              <a:t>Interpreting a Delayed Intervention Experiment</a:t>
            </a:r>
          </a:p>
        </p:txBody>
      </p:sp>
      <p:sp>
        <p:nvSpPr>
          <p:cNvPr id="6" name="TextBox 5">
            <a:extLst>
              <a:ext uri="{FF2B5EF4-FFF2-40B4-BE49-F238E27FC236}">
                <a16:creationId xmlns:a16="http://schemas.microsoft.com/office/drawing/2014/main" id="{5AFEAA89-BB1A-A1F7-82B6-71A97AFA7F61}"/>
              </a:ext>
            </a:extLst>
          </p:cNvPr>
          <p:cNvSpPr txBox="1"/>
          <p:nvPr/>
        </p:nvSpPr>
        <p:spPr>
          <a:xfrm>
            <a:off x="2624819" y="5841615"/>
            <a:ext cx="5933034" cy="379656"/>
          </a:xfrm>
          <a:prstGeom prst="rect">
            <a:avLst/>
          </a:prstGeom>
          <a:noFill/>
        </p:spPr>
        <p:txBody>
          <a:bodyPr wrap="none" rtlCol="0">
            <a:spAutoFit/>
          </a:bodyPr>
          <a:lstStyle/>
          <a:p>
            <a:pPr defTabSz="1219170">
              <a:buClr>
                <a:srgbClr val="000000"/>
              </a:buClr>
            </a:pPr>
            <a:r>
              <a:rPr lang="en-US" sz="1867" b="1" kern="0" dirty="0">
                <a:solidFill>
                  <a:srgbClr val="000000"/>
                </a:solidFill>
                <a:latin typeface="Arial"/>
                <a:cs typeface="Arial"/>
                <a:sym typeface="Arial"/>
              </a:rPr>
              <a:t>Wave 1		Wave2		Wave 3</a:t>
            </a:r>
          </a:p>
        </p:txBody>
      </p:sp>
      <p:sp>
        <p:nvSpPr>
          <p:cNvPr id="7" name="TextBox 6">
            <a:extLst>
              <a:ext uri="{FF2B5EF4-FFF2-40B4-BE49-F238E27FC236}">
                <a16:creationId xmlns:a16="http://schemas.microsoft.com/office/drawing/2014/main" id="{F1847603-E36F-ADF9-6D9D-8D9385926548}"/>
              </a:ext>
            </a:extLst>
          </p:cNvPr>
          <p:cNvSpPr txBox="1"/>
          <p:nvPr/>
        </p:nvSpPr>
        <p:spPr>
          <a:xfrm>
            <a:off x="378259" y="1355453"/>
            <a:ext cx="2070423" cy="4381905"/>
          </a:xfrm>
          <a:prstGeom prst="rect">
            <a:avLst/>
          </a:prstGeom>
          <a:noFill/>
        </p:spPr>
        <p:txBody>
          <a:bodyPr wrap="square" rtlCol="0">
            <a:spAutoFit/>
          </a:bodyPr>
          <a:lstStyle/>
          <a:p>
            <a:pPr defTabSz="1219170">
              <a:buClr>
                <a:srgbClr val="000000"/>
              </a:buClr>
            </a:pPr>
            <a:r>
              <a:rPr lang="en-US" sz="1467" kern="0" dirty="0">
                <a:solidFill>
                  <a:srgbClr val="000000"/>
                </a:solidFill>
                <a:latin typeface="Arial"/>
                <a:cs typeface="Arial"/>
                <a:sym typeface="Arial"/>
              </a:rPr>
              <a:t>No effect</a:t>
            </a:r>
          </a:p>
          <a:p>
            <a:pPr defTabSz="1219170">
              <a:buClr>
                <a:srgbClr val="000000"/>
              </a:buClr>
            </a:pPr>
            <a:r>
              <a:rPr lang="en-US" sz="1467" kern="0" dirty="0">
                <a:solidFill>
                  <a:srgbClr val="000000"/>
                </a:solidFill>
                <a:latin typeface="Arial"/>
                <a:cs typeface="Arial"/>
                <a:sym typeface="Arial"/>
              </a:rPr>
              <a:t>(parallel lines)</a:t>
            </a:r>
          </a:p>
          <a:p>
            <a:pPr defTabSz="1219170">
              <a:buClr>
                <a:srgbClr val="000000"/>
              </a:buClr>
            </a:pPr>
            <a:endParaRPr lang="en-US" sz="1467" kern="0" dirty="0">
              <a:solidFill>
                <a:srgbClr val="000000"/>
              </a:solidFill>
              <a:latin typeface="Arial"/>
              <a:cs typeface="Arial"/>
              <a:sym typeface="Arial"/>
            </a:endParaRPr>
          </a:p>
          <a:p>
            <a:pPr defTabSz="1219170">
              <a:buClr>
                <a:srgbClr val="000000"/>
              </a:buClr>
            </a:pPr>
            <a:endParaRPr lang="en-US" sz="1467" kern="0" dirty="0">
              <a:solidFill>
                <a:srgbClr val="000000"/>
              </a:solidFill>
              <a:latin typeface="Arial"/>
              <a:cs typeface="Arial"/>
              <a:sym typeface="Arial"/>
            </a:endParaRPr>
          </a:p>
          <a:p>
            <a:pPr defTabSz="1219170">
              <a:buClr>
                <a:srgbClr val="000000"/>
              </a:buClr>
            </a:pPr>
            <a:endParaRPr lang="en-US" sz="1467" kern="0" dirty="0">
              <a:solidFill>
                <a:srgbClr val="000000"/>
              </a:solidFill>
              <a:latin typeface="Arial"/>
              <a:cs typeface="Arial"/>
              <a:sym typeface="Arial"/>
            </a:endParaRPr>
          </a:p>
          <a:p>
            <a:pPr defTabSz="1219170">
              <a:buClr>
                <a:srgbClr val="000000"/>
              </a:buClr>
            </a:pPr>
            <a:r>
              <a:rPr lang="en-US" sz="1467" kern="0" dirty="0">
                <a:solidFill>
                  <a:srgbClr val="000000"/>
                </a:solidFill>
                <a:latin typeface="Arial"/>
                <a:cs typeface="Arial"/>
                <a:sym typeface="Arial"/>
              </a:rPr>
              <a:t>Intervention Effect (temporary)</a:t>
            </a:r>
          </a:p>
          <a:p>
            <a:pPr defTabSz="1219170">
              <a:buClr>
                <a:srgbClr val="000000"/>
              </a:buClr>
            </a:pPr>
            <a:endParaRPr lang="en-US" sz="1467" kern="0" dirty="0">
              <a:solidFill>
                <a:srgbClr val="000000"/>
              </a:solidFill>
              <a:latin typeface="Arial"/>
              <a:cs typeface="Arial"/>
              <a:sym typeface="Arial"/>
            </a:endParaRPr>
          </a:p>
          <a:p>
            <a:pPr defTabSz="1219170">
              <a:buClr>
                <a:srgbClr val="000000"/>
              </a:buClr>
            </a:pPr>
            <a:endParaRPr lang="en-US" sz="1467" kern="0" dirty="0">
              <a:solidFill>
                <a:srgbClr val="000000"/>
              </a:solidFill>
              <a:latin typeface="Arial"/>
              <a:cs typeface="Arial"/>
              <a:sym typeface="Arial"/>
            </a:endParaRPr>
          </a:p>
          <a:p>
            <a:pPr defTabSz="1219170">
              <a:buClr>
                <a:srgbClr val="000000"/>
              </a:buClr>
            </a:pPr>
            <a:endParaRPr lang="en-US" sz="1467" kern="0" dirty="0">
              <a:solidFill>
                <a:srgbClr val="000000"/>
              </a:solidFill>
              <a:latin typeface="Arial"/>
              <a:cs typeface="Arial"/>
              <a:sym typeface="Arial"/>
            </a:endParaRPr>
          </a:p>
          <a:p>
            <a:pPr defTabSz="1219170">
              <a:buClr>
                <a:srgbClr val="000000"/>
              </a:buClr>
            </a:pPr>
            <a:r>
              <a:rPr lang="en-US" sz="1467" kern="0" dirty="0">
                <a:solidFill>
                  <a:srgbClr val="000000"/>
                </a:solidFill>
                <a:latin typeface="Arial"/>
                <a:cs typeface="Arial"/>
                <a:sym typeface="Arial"/>
              </a:rPr>
              <a:t>Intervention Effect (sustained)</a:t>
            </a:r>
          </a:p>
          <a:p>
            <a:pPr defTabSz="1219170">
              <a:buClr>
                <a:srgbClr val="000000"/>
              </a:buClr>
            </a:pPr>
            <a:endParaRPr lang="en-US" sz="1467" kern="0" dirty="0">
              <a:solidFill>
                <a:srgbClr val="000000"/>
              </a:solidFill>
              <a:latin typeface="Arial"/>
              <a:cs typeface="Arial"/>
              <a:sym typeface="Arial"/>
            </a:endParaRPr>
          </a:p>
          <a:p>
            <a:pPr defTabSz="1219170">
              <a:buClr>
                <a:srgbClr val="000000"/>
              </a:buClr>
            </a:pPr>
            <a:endParaRPr lang="en-US" sz="1467" kern="0" dirty="0">
              <a:solidFill>
                <a:srgbClr val="000000"/>
              </a:solidFill>
              <a:latin typeface="Arial"/>
              <a:cs typeface="Arial"/>
              <a:sym typeface="Arial"/>
            </a:endParaRPr>
          </a:p>
          <a:p>
            <a:pPr defTabSz="1219170">
              <a:buClr>
                <a:srgbClr val="000000"/>
              </a:buClr>
            </a:pPr>
            <a:endParaRPr lang="en-US" sz="1467" kern="0" dirty="0">
              <a:solidFill>
                <a:srgbClr val="000000"/>
              </a:solidFill>
              <a:latin typeface="Arial"/>
              <a:cs typeface="Arial"/>
              <a:sym typeface="Arial"/>
            </a:endParaRPr>
          </a:p>
          <a:p>
            <a:pPr defTabSz="1219170">
              <a:buClr>
                <a:srgbClr val="000000"/>
              </a:buClr>
            </a:pPr>
            <a:r>
              <a:rPr lang="en-US" sz="1467" kern="0" dirty="0">
                <a:solidFill>
                  <a:srgbClr val="000000"/>
                </a:solidFill>
                <a:latin typeface="Arial"/>
                <a:cs typeface="Arial"/>
                <a:sym typeface="Arial"/>
              </a:rPr>
              <a:t>Baseline </a:t>
            </a:r>
          </a:p>
          <a:p>
            <a:pPr defTabSz="1219170">
              <a:buClr>
                <a:srgbClr val="000000"/>
              </a:buClr>
            </a:pPr>
            <a:r>
              <a:rPr lang="en-US" sz="1467" kern="0" dirty="0">
                <a:solidFill>
                  <a:srgbClr val="000000"/>
                </a:solidFill>
                <a:latin typeface="Arial"/>
                <a:cs typeface="Arial"/>
                <a:sym typeface="Arial"/>
              </a:rPr>
              <a:t>Imbalance </a:t>
            </a:r>
          </a:p>
          <a:p>
            <a:pPr defTabSz="1219170">
              <a:buClr>
                <a:srgbClr val="000000"/>
              </a:buClr>
            </a:pPr>
            <a:r>
              <a:rPr lang="en-US" sz="1467" kern="0" dirty="0">
                <a:solidFill>
                  <a:srgbClr val="000000"/>
                </a:solidFill>
                <a:latin typeface="Arial"/>
                <a:cs typeface="Arial"/>
                <a:sym typeface="Arial"/>
              </a:rPr>
              <a:t>(difficult to interpret)</a:t>
            </a:r>
          </a:p>
          <a:p>
            <a:pPr defTabSz="1219170">
              <a:buClr>
                <a:srgbClr val="000000"/>
              </a:buClr>
            </a:pPr>
            <a:endParaRPr lang="en-US" sz="1467" kern="0" dirty="0">
              <a:solidFill>
                <a:srgbClr val="000000"/>
              </a:solidFill>
              <a:latin typeface="Arial"/>
              <a:cs typeface="Arial"/>
              <a:sym typeface="Arial"/>
            </a:endParaRPr>
          </a:p>
        </p:txBody>
      </p:sp>
      <p:cxnSp>
        <p:nvCxnSpPr>
          <p:cNvPr id="9" name="Straight Connector 8">
            <a:extLst>
              <a:ext uri="{FF2B5EF4-FFF2-40B4-BE49-F238E27FC236}">
                <a16:creationId xmlns:a16="http://schemas.microsoft.com/office/drawing/2014/main" id="{46776524-387A-814E-2B4E-9B7F341895E9}"/>
              </a:ext>
            </a:extLst>
          </p:cNvPr>
          <p:cNvCxnSpPr/>
          <p:nvPr/>
        </p:nvCxnSpPr>
        <p:spPr>
          <a:xfrm flipV="1">
            <a:off x="2603807" y="1341761"/>
            <a:ext cx="5529760" cy="75156"/>
          </a:xfrm>
          <a:prstGeom prst="line">
            <a:avLst/>
          </a:prstGeom>
          <a:ln>
            <a:solidFill>
              <a:schemeClr val="accent6">
                <a:lumMod val="50000"/>
              </a:schemeClr>
            </a:solidFill>
          </a:ln>
        </p:spPr>
        <p:style>
          <a:lnRef idx="1">
            <a:schemeClr val="dk1"/>
          </a:lnRef>
          <a:fillRef idx="0">
            <a:schemeClr val="dk1"/>
          </a:fillRef>
          <a:effectRef idx="0">
            <a:schemeClr val="dk1"/>
          </a:effectRef>
          <a:fontRef idx="minor">
            <a:schemeClr val="tx1"/>
          </a:fontRef>
        </p:style>
      </p:cxnSp>
      <p:cxnSp>
        <p:nvCxnSpPr>
          <p:cNvPr id="11" name="Straight Connector 10">
            <a:extLst>
              <a:ext uri="{FF2B5EF4-FFF2-40B4-BE49-F238E27FC236}">
                <a16:creationId xmlns:a16="http://schemas.microsoft.com/office/drawing/2014/main" id="{16DBE85E-BC47-B965-DCDF-5E5DD4E8FCF6}"/>
              </a:ext>
            </a:extLst>
          </p:cNvPr>
          <p:cNvCxnSpPr/>
          <p:nvPr/>
        </p:nvCxnSpPr>
        <p:spPr>
          <a:xfrm flipV="1">
            <a:off x="2650539" y="1503123"/>
            <a:ext cx="5483028" cy="86685"/>
          </a:xfrm>
          <a:prstGeom prst="line">
            <a:avLst/>
          </a:prstGeom>
          <a:ln w="9525" cap="flat" cmpd="sng" algn="ctr">
            <a:solidFill>
              <a:srgbClr val="FF000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2" name="Straight Connector 11">
            <a:extLst>
              <a:ext uri="{FF2B5EF4-FFF2-40B4-BE49-F238E27FC236}">
                <a16:creationId xmlns:a16="http://schemas.microsoft.com/office/drawing/2014/main" id="{D354CEBA-F5A0-5DD5-310F-758982ADA74C}"/>
              </a:ext>
            </a:extLst>
          </p:cNvPr>
          <p:cNvCxnSpPr>
            <a:cxnSpLocks/>
          </p:cNvCxnSpPr>
          <p:nvPr/>
        </p:nvCxnSpPr>
        <p:spPr>
          <a:xfrm flipV="1">
            <a:off x="2642688" y="2152336"/>
            <a:ext cx="2581969" cy="589464"/>
          </a:xfrm>
          <a:prstGeom prst="line">
            <a:avLst/>
          </a:prstGeom>
          <a:ln>
            <a:solidFill>
              <a:schemeClr val="accent6">
                <a:lumMod val="50000"/>
              </a:schemeClr>
            </a:solidFill>
          </a:ln>
        </p:spPr>
        <p:style>
          <a:lnRef idx="1">
            <a:schemeClr val="dk1"/>
          </a:lnRef>
          <a:fillRef idx="0">
            <a:schemeClr val="dk1"/>
          </a:fillRef>
          <a:effectRef idx="0">
            <a:schemeClr val="dk1"/>
          </a:effectRef>
          <a:fontRef idx="minor">
            <a:schemeClr val="tx1"/>
          </a:fontRef>
        </p:style>
      </p:cxnSp>
      <p:cxnSp>
        <p:nvCxnSpPr>
          <p:cNvPr id="14" name="Straight Connector 13">
            <a:extLst>
              <a:ext uri="{FF2B5EF4-FFF2-40B4-BE49-F238E27FC236}">
                <a16:creationId xmlns:a16="http://schemas.microsoft.com/office/drawing/2014/main" id="{734A6E72-F37D-2E06-DC15-160EFA1DA4A8}"/>
              </a:ext>
            </a:extLst>
          </p:cNvPr>
          <p:cNvCxnSpPr>
            <a:cxnSpLocks/>
          </p:cNvCxnSpPr>
          <p:nvPr/>
        </p:nvCxnSpPr>
        <p:spPr>
          <a:xfrm>
            <a:off x="5224657" y="2152336"/>
            <a:ext cx="2769484" cy="643003"/>
          </a:xfrm>
          <a:prstGeom prst="line">
            <a:avLst/>
          </a:prstGeom>
          <a:ln>
            <a:solidFill>
              <a:schemeClr val="accent6">
                <a:lumMod val="50000"/>
              </a:schemeClr>
            </a:solidFill>
          </a:ln>
        </p:spPr>
        <p:style>
          <a:lnRef idx="1">
            <a:schemeClr val="dk1"/>
          </a:lnRef>
          <a:fillRef idx="0">
            <a:schemeClr val="dk1"/>
          </a:fillRef>
          <a:effectRef idx="0">
            <a:schemeClr val="dk1"/>
          </a:effectRef>
          <a:fontRef idx="minor">
            <a:schemeClr val="tx1"/>
          </a:fontRef>
        </p:style>
      </p:cxnSp>
      <p:cxnSp>
        <p:nvCxnSpPr>
          <p:cNvPr id="17" name="Straight Connector 16">
            <a:extLst>
              <a:ext uri="{FF2B5EF4-FFF2-40B4-BE49-F238E27FC236}">
                <a16:creationId xmlns:a16="http://schemas.microsoft.com/office/drawing/2014/main" id="{23B9566F-CFC6-CB1D-2590-F7C017E51F9D}"/>
              </a:ext>
            </a:extLst>
          </p:cNvPr>
          <p:cNvCxnSpPr>
            <a:cxnSpLocks/>
          </p:cNvCxnSpPr>
          <p:nvPr/>
        </p:nvCxnSpPr>
        <p:spPr>
          <a:xfrm flipV="1">
            <a:off x="2609285" y="2644921"/>
            <a:ext cx="2615372" cy="43343"/>
          </a:xfrm>
          <a:prstGeom prst="line">
            <a:avLst/>
          </a:prstGeom>
          <a:ln w="9525" cap="flat" cmpd="sng" algn="ctr">
            <a:solidFill>
              <a:srgbClr val="FF000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9" name="Straight Connector 18">
            <a:extLst>
              <a:ext uri="{FF2B5EF4-FFF2-40B4-BE49-F238E27FC236}">
                <a16:creationId xmlns:a16="http://schemas.microsoft.com/office/drawing/2014/main" id="{C8F81F30-FFC9-D5F3-2AA1-C687DB4373C7}"/>
              </a:ext>
            </a:extLst>
          </p:cNvPr>
          <p:cNvCxnSpPr>
            <a:cxnSpLocks/>
          </p:cNvCxnSpPr>
          <p:nvPr/>
        </p:nvCxnSpPr>
        <p:spPr>
          <a:xfrm flipV="1">
            <a:off x="5224657" y="2188939"/>
            <a:ext cx="2665511" cy="435591"/>
          </a:xfrm>
          <a:prstGeom prst="line">
            <a:avLst/>
          </a:prstGeom>
          <a:ln w="9525" cap="flat" cmpd="sng" algn="ctr">
            <a:solidFill>
              <a:srgbClr val="FF000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2" name="Straight Connector 21">
            <a:extLst>
              <a:ext uri="{FF2B5EF4-FFF2-40B4-BE49-F238E27FC236}">
                <a16:creationId xmlns:a16="http://schemas.microsoft.com/office/drawing/2014/main" id="{C23F6BEE-3240-D8F7-2C36-6DE0DD9F4080}"/>
              </a:ext>
            </a:extLst>
          </p:cNvPr>
          <p:cNvCxnSpPr>
            <a:cxnSpLocks/>
          </p:cNvCxnSpPr>
          <p:nvPr/>
        </p:nvCxnSpPr>
        <p:spPr>
          <a:xfrm flipV="1">
            <a:off x="2651029" y="3376115"/>
            <a:ext cx="2581969" cy="589464"/>
          </a:xfrm>
          <a:prstGeom prst="line">
            <a:avLst/>
          </a:prstGeom>
          <a:ln>
            <a:solidFill>
              <a:schemeClr val="accent6">
                <a:lumMod val="50000"/>
              </a:schemeClr>
            </a:solidFill>
          </a:ln>
        </p:spPr>
        <p:style>
          <a:lnRef idx="1">
            <a:schemeClr val="dk1"/>
          </a:lnRef>
          <a:fillRef idx="0">
            <a:schemeClr val="dk1"/>
          </a:fillRef>
          <a:effectRef idx="0">
            <a:schemeClr val="dk1"/>
          </a:effectRef>
          <a:fontRef idx="minor">
            <a:schemeClr val="tx1"/>
          </a:fontRef>
        </p:style>
      </p:cxnSp>
      <p:cxnSp>
        <p:nvCxnSpPr>
          <p:cNvPr id="23" name="Straight Connector 22">
            <a:extLst>
              <a:ext uri="{FF2B5EF4-FFF2-40B4-BE49-F238E27FC236}">
                <a16:creationId xmlns:a16="http://schemas.microsoft.com/office/drawing/2014/main" id="{97B9388B-9C0F-F421-8629-7E262CC0D88D}"/>
              </a:ext>
            </a:extLst>
          </p:cNvPr>
          <p:cNvCxnSpPr>
            <a:cxnSpLocks/>
          </p:cNvCxnSpPr>
          <p:nvPr/>
        </p:nvCxnSpPr>
        <p:spPr>
          <a:xfrm>
            <a:off x="5232998" y="3376115"/>
            <a:ext cx="2769484" cy="0"/>
          </a:xfrm>
          <a:prstGeom prst="line">
            <a:avLst/>
          </a:prstGeom>
          <a:ln>
            <a:solidFill>
              <a:schemeClr val="accent6">
                <a:lumMod val="50000"/>
              </a:schemeClr>
            </a:solidFill>
          </a:ln>
        </p:spPr>
        <p:style>
          <a:lnRef idx="1">
            <a:schemeClr val="dk1"/>
          </a:lnRef>
          <a:fillRef idx="0">
            <a:schemeClr val="dk1"/>
          </a:fillRef>
          <a:effectRef idx="0">
            <a:schemeClr val="dk1"/>
          </a:effectRef>
          <a:fontRef idx="minor">
            <a:schemeClr val="tx1"/>
          </a:fontRef>
        </p:style>
      </p:cxnSp>
      <p:cxnSp>
        <p:nvCxnSpPr>
          <p:cNvPr id="24" name="Straight Connector 23">
            <a:extLst>
              <a:ext uri="{FF2B5EF4-FFF2-40B4-BE49-F238E27FC236}">
                <a16:creationId xmlns:a16="http://schemas.microsoft.com/office/drawing/2014/main" id="{6C29CF84-B0CA-217A-3C25-569AFB8AC7C7}"/>
              </a:ext>
            </a:extLst>
          </p:cNvPr>
          <p:cNvCxnSpPr>
            <a:cxnSpLocks/>
          </p:cNvCxnSpPr>
          <p:nvPr/>
        </p:nvCxnSpPr>
        <p:spPr>
          <a:xfrm>
            <a:off x="2617625" y="3912042"/>
            <a:ext cx="2892219" cy="37605"/>
          </a:xfrm>
          <a:prstGeom prst="line">
            <a:avLst/>
          </a:prstGeom>
          <a:ln w="9525" cap="flat" cmpd="sng" algn="ctr">
            <a:solidFill>
              <a:srgbClr val="FF000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5" name="Straight Connector 24">
            <a:extLst>
              <a:ext uri="{FF2B5EF4-FFF2-40B4-BE49-F238E27FC236}">
                <a16:creationId xmlns:a16="http://schemas.microsoft.com/office/drawing/2014/main" id="{512A19E4-FEBF-A609-F264-CECE5B720544}"/>
              </a:ext>
            </a:extLst>
          </p:cNvPr>
          <p:cNvCxnSpPr>
            <a:cxnSpLocks/>
          </p:cNvCxnSpPr>
          <p:nvPr/>
        </p:nvCxnSpPr>
        <p:spPr>
          <a:xfrm flipV="1">
            <a:off x="5653295" y="3445354"/>
            <a:ext cx="2280739" cy="516052"/>
          </a:xfrm>
          <a:prstGeom prst="line">
            <a:avLst/>
          </a:prstGeom>
          <a:ln w="9525" cap="flat" cmpd="sng" algn="ctr">
            <a:solidFill>
              <a:srgbClr val="FF000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3" name="Straight Connector 32">
            <a:extLst>
              <a:ext uri="{FF2B5EF4-FFF2-40B4-BE49-F238E27FC236}">
                <a16:creationId xmlns:a16="http://schemas.microsoft.com/office/drawing/2014/main" id="{C7DA7687-D471-D865-1C7B-B9516E52F47C}"/>
              </a:ext>
            </a:extLst>
          </p:cNvPr>
          <p:cNvCxnSpPr>
            <a:cxnSpLocks/>
          </p:cNvCxnSpPr>
          <p:nvPr/>
        </p:nvCxnSpPr>
        <p:spPr>
          <a:xfrm>
            <a:off x="1414277" y="6515829"/>
            <a:ext cx="1533153" cy="8627"/>
          </a:xfrm>
          <a:prstGeom prst="line">
            <a:avLst/>
          </a:prstGeom>
          <a:ln>
            <a:solidFill>
              <a:schemeClr val="accent6">
                <a:lumMod val="50000"/>
              </a:schemeClr>
            </a:solidFill>
          </a:ln>
        </p:spPr>
        <p:style>
          <a:lnRef idx="1">
            <a:schemeClr val="dk1"/>
          </a:lnRef>
          <a:fillRef idx="0">
            <a:schemeClr val="dk1"/>
          </a:fillRef>
          <a:effectRef idx="0">
            <a:schemeClr val="dk1"/>
          </a:effectRef>
          <a:fontRef idx="minor">
            <a:schemeClr val="tx1"/>
          </a:fontRef>
        </p:style>
      </p:cxnSp>
      <p:cxnSp>
        <p:nvCxnSpPr>
          <p:cNvPr id="35" name="Straight Connector 34">
            <a:extLst>
              <a:ext uri="{FF2B5EF4-FFF2-40B4-BE49-F238E27FC236}">
                <a16:creationId xmlns:a16="http://schemas.microsoft.com/office/drawing/2014/main" id="{B8FBD81A-5FDC-FA94-A327-DB0913D82565}"/>
              </a:ext>
            </a:extLst>
          </p:cNvPr>
          <p:cNvCxnSpPr>
            <a:cxnSpLocks/>
          </p:cNvCxnSpPr>
          <p:nvPr/>
        </p:nvCxnSpPr>
        <p:spPr>
          <a:xfrm>
            <a:off x="3930300" y="6542125"/>
            <a:ext cx="1518177" cy="0"/>
          </a:xfrm>
          <a:prstGeom prst="line">
            <a:avLst/>
          </a:prstGeom>
          <a:ln w="9525" cap="flat" cmpd="sng" algn="ctr">
            <a:solidFill>
              <a:srgbClr val="FF000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37" name="TextBox 36">
            <a:extLst>
              <a:ext uri="{FF2B5EF4-FFF2-40B4-BE49-F238E27FC236}">
                <a16:creationId xmlns:a16="http://schemas.microsoft.com/office/drawing/2014/main" id="{C11F1753-A555-D1CA-989D-86F1EB125FCC}"/>
              </a:ext>
            </a:extLst>
          </p:cNvPr>
          <p:cNvSpPr txBox="1"/>
          <p:nvPr/>
        </p:nvSpPr>
        <p:spPr>
          <a:xfrm>
            <a:off x="2947429" y="6314144"/>
            <a:ext cx="651140" cy="338554"/>
          </a:xfrm>
          <a:prstGeom prst="rect">
            <a:avLst/>
          </a:prstGeom>
          <a:noFill/>
        </p:spPr>
        <p:txBody>
          <a:bodyPr wrap="none" rtlCol="0">
            <a:spAutoFit/>
          </a:bodyPr>
          <a:lstStyle/>
          <a:p>
            <a:pPr defTabSz="1219170">
              <a:buClr>
                <a:srgbClr val="000000"/>
              </a:buClr>
            </a:pPr>
            <a:r>
              <a:rPr lang="en-US" sz="1600" kern="0" dirty="0">
                <a:solidFill>
                  <a:srgbClr val="000000"/>
                </a:solidFill>
                <a:latin typeface="Arial"/>
                <a:cs typeface="Arial"/>
                <a:sym typeface="Arial"/>
              </a:rPr>
              <a:t>Early</a:t>
            </a:r>
            <a:endParaRPr lang="en-US" sz="1867" kern="0" dirty="0">
              <a:solidFill>
                <a:srgbClr val="000000"/>
              </a:solidFill>
              <a:latin typeface="Arial"/>
              <a:cs typeface="Arial"/>
              <a:sym typeface="Arial"/>
            </a:endParaRPr>
          </a:p>
        </p:txBody>
      </p:sp>
      <p:sp>
        <p:nvSpPr>
          <p:cNvPr id="38" name="TextBox 37">
            <a:extLst>
              <a:ext uri="{FF2B5EF4-FFF2-40B4-BE49-F238E27FC236}">
                <a16:creationId xmlns:a16="http://schemas.microsoft.com/office/drawing/2014/main" id="{C711C7EC-6AA7-2788-1D4A-91E6318ADAF8}"/>
              </a:ext>
            </a:extLst>
          </p:cNvPr>
          <p:cNvSpPr txBox="1"/>
          <p:nvPr/>
        </p:nvSpPr>
        <p:spPr>
          <a:xfrm>
            <a:off x="5392052" y="6330574"/>
            <a:ext cx="791243" cy="338554"/>
          </a:xfrm>
          <a:prstGeom prst="rect">
            <a:avLst/>
          </a:prstGeom>
          <a:noFill/>
        </p:spPr>
        <p:txBody>
          <a:bodyPr wrap="square" rtlCol="0">
            <a:spAutoFit/>
          </a:bodyPr>
          <a:lstStyle/>
          <a:p>
            <a:pPr defTabSz="1219170">
              <a:buClr>
                <a:srgbClr val="000000"/>
              </a:buClr>
            </a:pPr>
            <a:r>
              <a:rPr lang="en-US" sz="1600" kern="0" dirty="0">
                <a:solidFill>
                  <a:srgbClr val="000000"/>
                </a:solidFill>
                <a:latin typeface="Arial"/>
                <a:cs typeface="Arial"/>
                <a:sym typeface="Arial"/>
              </a:rPr>
              <a:t>Late</a:t>
            </a:r>
          </a:p>
        </p:txBody>
      </p:sp>
      <p:sp>
        <p:nvSpPr>
          <p:cNvPr id="40" name="Star: 5 Points 39">
            <a:extLst>
              <a:ext uri="{FF2B5EF4-FFF2-40B4-BE49-F238E27FC236}">
                <a16:creationId xmlns:a16="http://schemas.microsoft.com/office/drawing/2014/main" id="{9F227657-689C-A67E-6C02-2ABE42BA2BDB}"/>
              </a:ext>
            </a:extLst>
          </p:cNvPr>
          <p:cNvSpPr/>
          <p:nvPr/>
        </p:nvSpPr>
        <p:spPr>
          <a:xfrm>
            <a:off x="6343020" y="6386791"/>
            <a:ext cx="258816" cy="225525"/>
          </a:xfrm>
          <a:prstGeom prst="star5">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D9D9D9"/>
              </a:solidFill>
              <a:latin typeface="Arial"/>
              <a:sym typeface="Arial"/>
            </a:endParaRPr>
          </a:p>
        </p:txBody>
      </p:sp>
      <p:sp>
        <p:nvSpPr>
          <p:cNvPr id="41" name="TextBox 40">
            <a:extLst>
              <a:ext uri="{FF2B5EF4-FFF2-40B4-BE49-F238E27FC236}">
                <a16:creationId xmlns:a16="http://schemas.microsoft.com/office/drawing/2014/main" id="{3F349023-5751-0F3D-B36F-F81746F63555}"/>
              </a:ext>
            </a:extLst>
          </p:cNvPr>
          <p:cNvSpPr txBox="1"/>
          <p:nvPr/>
        </p:nvSpPr>
        <p:spPr>
          <a:xfrm>
            <a:off x="6601836" y="6319035"/>
            <a:ext cx="2565707" cy="338554"/>
          </a:xfrm>
          <a:prstGeom prst="rect">
            <a:avLst/>
          </a:prstGeom>
          <a:noFill/>
        </p:spPr>
        <p:txBody>
          <a:bodyPr wrap="square" rtlCol="0">
            <a:spAutoFit/>
          </a:bodyPr>
          <a:lstStyle/>
          <a:p>
            <a:pPr defTabSz="1219170">
              <a:buClr>
                <a:srgbClr val="000000"/>
              </a:buClr>
            </a:pPr>
            <a:r>
              <a:rPr lang="en-US" sz="1600" kern="0" dirty="0">
                <a:solidFill>
                  <a:srgbClr val="000000"/>
                </a:solidFill>
                <a:latin typeface="Arial"/>
                <a:cs typeface="Arial"/>
                <a:sym typeface="Arial"/>
              </a:rPr>
              <a:t>Onset of Intervention</a:t>
            </a:r>
          </a:p>
        </p:txBody>
      </p:sp>
      <p:cxnSp>
        <p:nvCxnSpPr>
          <p:cNvPr id="51" name="Straight Connector 50">
            <a:extLst>
              <a:ext uri="{FF2B5EF4-FFF2-40B4-BE49-F238E27FC236}">
                <a16:creationId xmlns:a16="http://schemas.microsoft.com/office/drawing/2014/main" id="{9D9D6959-88F3-533D-6FF2-E683A83E8B10}"/>
              </a:ext>
            </a:extLst>
          </p:cNvPr>
          <p:cNvCxnSpPr>
            <a:cxnSpLocks/>
            <a:stCxn id="76" idx="4"/>
          </p:cNvCxnSpPr>
          <p:nvPr/>
        </p:nvCxnSpPr>
        <p:spPr>
          <a:xfrm>
            <a:off x="2841879" y="4899707"/>
            <a:ext cx="2640472" cy="19583"/>
          </a:xfrm>
          <a:prstGeom prst="line">
            <a:avLst/>
          </a:prstGeom>
          <a:ln>
            <a:solidFill>
              <a:schemeClr val="accent6">
                <a:lumMod val="50000"/>
              </a:schemeClr>
            </a:solidFill>
          </a:ln>
        </p:spPr>
        <p:style>
          <a:lnRef idx="1">
            <a:schemeClr val="dk1"/>
          </a:lnRef>
          <a:fillRef idx="0">
            <a:schemeClr val="dk1"/>
          </a:fillRef>
          <a:effectRef idx="0">
            <a:schemeClr val="dk1"/>
          </a:effectRef>
          <a:fontRef idx="minor">
            <a:schemeClr val="tx1"/>
          </a:fontRef>
        </p:style>
      </p:cxnSp>
      <p:cxnSp>
        <p:nvCxnSpPr>
          <p:cNvPr id="54" name="Straight Connector 53">
            <a:extLst>
              <a:ext uri="{FF2B5EF4-FFF2-40B4-BE49-F238E27FC236}">
                <a16:creationId xmlns:a16="http://schemas.microsoft.com/office/drawing/2014/main" id="{87C7F432-CF84-662B-EDF4-2E98F0E389E6}"/>
              </a:ext>
            </a:extLst>
          </p:cNvPr>
          <p:cNvCxnSpPr>
            <a:cxnSpLocks/>
          </p:cNvCxnSpPr>
          <p:nvPr/>
        </p:nvCxnSpPr>
        <p:spPr>
          <a:xfrm flipV="1">
            <a:off x="5489359" y="4643750"/>
            <a:ext cx="2676052" cy="282465"/>
          </a:xfrm>
          <a:prstGeom prst="line">
            <a:avLst/>
          </a:prstGeom>
          <a:ln>
            <a:solidFill>
              <a:schemeClr val="accent6">
                <a:lumMod val="50000"/>
              </a:schemeClr>
            </a:solidFill>
          </a:ln>
        </p:spPr>
        <p:style>
          <a:lnRef idx="1">
            <a:schemeClr val="dk1"/>
          </a:lnRef>
          <a:fillRef idx="0">
            <a:schemeClr val="dk1"/>
          </a:fillRef>
          <a:effectRef idx="0">
            <a:schemeClr val="dk1"/>
          </a:effectRef>
          <a:fontRef idx="minor">
            <a:schemeClr val="tx1"/>
          </a:fontRef>
        </p:style>
      </p:cxnSp>
      <p:cxnSp>
        <p:nvCxnSpPr>
          <p:cNvPr id="56" name="Straight Connector 55">
            <a:extLst>
              <a:ext uri="{FF2B5EF4-FFF2-40B4-BE49-F238E27FC236}">
                <a16:creationId xmlns:a16="http://schemas.microsoft.com/office/drawing/2014/main" id="{E076DE21-B5A5-9F66-46F2-589D5176AFD4}"/>
              </a:ext>
            </a:extLst>
          </p:cNvPr>
          <p:cNvCxnSpPr>
            <a:cxnSpLocks/>
            <a:endCxn id="77" idx="1"/>
          </p:cNvCxnSpPr>
          <p:nvPr/>
        </p:nvCxnSpPr>
        <p:spPr>
          <a:xfrm flipV="1">
            <a:off x="2754999" y="4982660"/>
            <a:ext cx="2691008" cy="708413"/>
          </a:xfrm>
          <a:prstGeom prst="line">
            <a:avLst/>
          </a:prstGeom>
          <a:ln w="9525" cap="flat" cmpd="sng" algn="ctr">
            <a:solidFill>
              <a:srgbClr val="FF000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59" name="Straight Connector 58">
            <a:extLst>
              <a:ext uri="{FF2B5EF4-FFF2-40B4-BE49-F238E27FC236}">
                <a16:creationId xmlns:a16="http://schemas.microsoft.com/office/drawing/2014/main" id="{A8CDB643-C5B5-516D-B458-41CF0B2F764B}"/>
              </a:ext>
            </a:extLst>
          </p:cNvPr>
          <p:cNvCxnSpPr>
            <a:cxnSpLocks/>
          </p:cNvCxnSpPr>
          <p:nvPr/>
        </p:nvCxnSpPr>
        <p:spPr>
          <a:xfrm>
            <a:off x="5540864" y="5006800"/>
            <a:ext cx="2764880" cy="0"/>
          </a:xfrm>
          <a:prstGeom prst="line">
            <a:avLst/>
          </a:prstGeom>
          <a:ln w="9525" cap="flat" cmpd="sng" algn="ctr">
            <a:solidFill>
              <a:srgbClr val="FF000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68" name="Star: 5 Points 67">
            <a:extLst>
              <a:ext uri="{FF2B5EF4-FFF2-40B4-BE49-F238E27FC236}">
                <a16:creationId xmlns:a16="http://schemas.microsoft.com/office/drawing/2014/main" id="{BF50B19B-E413-35CA-CFAB-653EAB0DA1DF}"/>
              </a:ext>
            </a:extLst>
          </p:cNvPr>
          <p:cNvSpPr/>
          <p:nvPr/>
        </p:nvSpPr>
        <p:spPr>
          <a:xfrm>
            <a:off x="2555682" y="1327437"/>
            <a:ext cx="189713" cy="165907"/>
          </a:xfrm>
          <a:prstGeom prst="star5">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D9D9D9"/>
              </a:solidFill>
              <a:latin typeface="Arial"/>
              <a:sym typeface="Arial"/>
            </a:endParaRPr>
          </a:p>
        </p:txBody>
      </p:sp>
      <p:sp>
        <p:nvSpPr>
          <p:cNvPr id="69" name="Star: 5 Points 68">
            <a:extLst>
              <a:ext uri="{FF2B5EF4-FFF2-40B4-BE49-F238E27FC236}">
                <a16:creationId xmlns:a16="http://schemas.microsoft.com/office/drawing/2014/main" id="{B3D8FD0B-3AA9-545C-AA37-57A872069064}"/>
              </a:ext>
            </a:extLst>
          </p:cNvPr>
          <p:cNvSpPr/>
          <p:nvPr/>
        </p:nvSpPr>
        <p:spPr>
          <a:xfrm>
            <a:off x="5363678" y="1454387"/>
            <a:ext cx="189713" cy="165907"/>
          </a:xfrm>
          <a:prstGeom prst="star5">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D9D9D9"/>
              </a:solidFill>
              <a:latin typeface="Arial"/>
              <a:sym typeface="Arial"/>
            </a:endParaRPr>
          </a:p>
        </p:txBody>
      </p:sp>
      <p:sp>
        <p:nvSpPr>
          <p:cNvPr id="70" name="Star: 5 Points 69">
            <a:extLst>
              <a:ext uri="{FF2B5EF4-FFF2-40B4-BE49-F238E27FC236}">
                <a16:creationId xmlns:a16="http://schemas.microsoft.com/office/drawing/2014/main" id="{D95F1061-6D8D-4D1B-443C-59D6C6DDBB92}"/>
              </a:ext>
            </a:extLst>
          </p:cNvPr>
          <p:cNvSpPr/>
          <p:nvPr/>
        </p:nvSpPr>
        <p:spPr>
          <a:xfrm>
            <a:off x="2609285" y="2736387"/>
            <a:ext cx="189713" cy="165907"/>
          </a:xfrm>
          <a:prstGeom prst="star5">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D9D9D9"/>
              </a:solidFill>
              <a:latin typeface="Arial"/>
              <a:sym typeface="Arial"/>
            </a:endParaRPr>
          </a:p>
        </p:txBody>
      </p:sp>
      <p:sp>
        <p:nvSpPr>
          <p:cNvPr id="71" name="Star: 5 Points 70">
            <a:extLst>
              <a:ext uri="{FF2B5EF4-FFF2-40B4-BE49-F238E27FC236}">
                <a16:creationId xmlns:a16="http://schemas.microsoft.com/office/drawing/2014/main" id="{0A401A3C-106A-D82A-6659-3B781482A471}"/>
              </a:ext>
            </a:extLst>
          </p:cNvPr>
          <p:cNvSpPr/>
          <p:nvPr/>
        </p:nvSpPr>
        <p:spPr>
          <a:xfrm>
            <a:off x="5179442" y="2538892"/>
            <a:ext cx="189713" cy="165907"/>
          </a:xfrm>
          <a:prstGeom prst="star5">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D9D9D9"/>
              </a:solidFill>
              <a:latin typeface="Arial"/>
              <a:sym typeface="Arial"/>
            </a:endParaRPr>
          </a:p>
        </p:txBody>
      </p:sp>
      <p:sp>
        <p:nvSpPr>
          <p:cNvPr id="72" name="Star: 5 Points 71">
            <a:extLst>
              <a:ext uri="{FF2B5EF4-FFF2-40B4-BE49-F238E27FC236}">
                <a16:creationId xmlns:a16="http://schemas.microsoft.com/office/drawing/2014/main" id="{E96EBB40-3A6D-60F5-BEED-A38E696D7BC9}"/>
              </a:ext>
            </a:extLst>
          </p:cNvPr>
          <p:cNvSpPr/>
          <p:nvPr/>
        </p:nvSpPr>
        <p:spPr>
          <a:xfrm>
            <a:off x="2660145" y="3977041"/>
            <a:ext cx="189713" cy="165907"/>
          </a:xfrm>
          <a:prstGeom prst="star5">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D9D9D9"/>
              </a:solidFill>
              <a:latin typeface="Arial"/>
              <a:sym typeface="Arial"/>
            </a:endParaRPr>
          </a:p>
        </p:txBody>
      </p:sp>
      <p:sp>
        <p:nvSpPr>
          <p:cNvPr id="73" name="Star: 5 Points 72">
            <a:extLst>
              <a:ext uri="{FF2B5EF4-FFF2-40B4-BE49-F238E27FC236}">
                <a16:creationId xmlns:a16="http://schemas.microsoft.com/office/drawing/2014/main" id="{64535202-AC63-17FF-A555-9C73E6E1E8CA}"/>
              </a:ext>
            </a:extLst>
          </p:cNvPr>
          <p:cNvSpPr/>
          <p:nvPr/>
        </p:nvSpPr>
        <p:spPr>
          <a:xfrm>
            <a:off x="5543248" y="3829943"/>
            <a:ext cx="189713" cy="165907"/>
          </a:xfrm>
          <a:prstGeom prst="star5">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D9D9D9"/>
              </a:solidFill>
              <a:latin typeface="Arial"/>
              <a:sym typeface="Arial"/>
            </a:endParaRPr>
          </a:p>
        </p:txBody>
      </p:sp>
      <p:sp>
        <p:nvSpPr>
          <p:cNvPr id="76" name="Star: 5 Points 75">
            <a:extLst>
              <a:ext uri="{FF2B5EF4-FFF2-40B4-BE49-F238E27FC236}">
                <a16:creationId xmlns:a16="http://schemas.microsoft.com/office/drawing/2014/main" id="{9C822DCA-6EAC-028E-BEE4-B2F203C5539D}"/>
              </a:ext>
            </a:extLst>
          </p:cNvPr>
          <p:cNvSpPr/>
          <p:nvPr/>
        </p:nvSpPr>
        <p:spPr>
          <a:xfrm>
            <a:off x="2652166" y="4836336"/>
            <a:ext cx="189713" cy="165907"/>
          </a:xfrm>
          <a:prstGeom prst="star5">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D9D9D9"/>
              </a:solidFill>
              <a:latin typeface="Arial"/>
              <a:sym typeface="Arial"/>
            </a:endParaRPr>
          </a:p>
        </p:txBody>
      </p:sp>
      <p:sp>
        <p:nvSpPr>
          <p:cNvPr id="77" name="Star: 5 Points 76">
            <a:extLst>
              <a:ext uri="{FF2B5EF4-FFF2-40B4-BE49-F238E27FC236}">
                <a16:creationId xmlns:a16="http://schemas.microsoft.com/office/drawing/2014/main" id="{7CE15B9E-AA7D-4780-48FB-CE07972C351D}"/>
              </a:ext>
            </a:extLst>
          </p:cNvPr>
          <p:cNvSpPr/>
          <p:nvPr/>
        </p:nvSpPr>
        <p:spPr>
          <a:xfrm>
            <a:off x="5446008" y="4919289"/>
            <a:ext cx="189713" cy="165907"/>
          </a:xfrm>
          <a:prstGeom prst="star5">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D9D9D9"/>
              </a:solidFill>
              <a:latin typeface="Arial"/>
              <a:sym typeface="Arial"/>
            </a:endParaRPr>
          </a:p>
        </p:txBody>
      </p:sp>
      <p:sp>
        <p:nvSpPr>
          <p:cNvPr id="2" name="Rectangle: Rounded Corners 1">
            <a:extLst>
              <a:ext uri="{FF2B5EF4-FFF2-40B4-BE49-F238E27FC236}">
                <a16:creationId xmlns:a16="http://schemas.microsoft.com/office/drawing/2014/main" id="{3DC8F2C4-2FCB-63A7-3653-8546D88E11F0}"/>
              </a:ext>
            </a:extLst>
          </p:cNvPr>
          <p:cNvSpPr/>
          <p:nvPr/>
        </p:nvSpPr>
        <p:spPr>
          <a:xfrm>
            <a:off x="378259" y="3244285"/>
            <a:ext cx="8225512" cy="1194259"/>
          </a:xfrm>
          <a:prstGeom prst="roundRect">
            <a:avLst/>
          </a:prstGeom>
          <a:noFill/>
          <a:ln w="57150">
            <a:solidFill>
              <a:srgbClr val="10B6A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9075529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DCD22EB-3F9E-34B5-B174-C6EBF51C1FAC}"/>
              </a:ext>
            </a:extLst>
          </p:cNvPr>
          <p:cNvSpPr>
            <a:spLocks noGrp="1"/>
          </p:cNvSpPr>
          <p:nvPr>
            <p:ph type="sldNum" idx="4294967295"/>
          </p:nvPr>
        </p:nvSpPr>
        <p:spPr>
          <a:xfrm>
            <a:off x="8594725" y="6319838"/>
            <a:ext cx="549275" cy="523875"/>
          </a:xfrm>
          <a:prstGeom prst="rect">
            <a:avLst/>
          </a:prstGeom>
        </p:spPr>
        <p:txBody>
          <a:bodyPr/>
          <a:lstStyle/>
          <a:p>
            <a:fld id="{00000000-1234-1234-1234-123412341234}" type="slidenum">
              <a:rPr lang="en" smtClean="0"/>
              <a:pPr/>
              <a:t>27</a:t>
            </a:fld>
            <a:endParaRPr lang="en"/>
          </a:p>
        </p:txBody>
      </p:sp>
      <p:pic>
        <p:nvPicPr>
          <p:cNvPr id="12" name="Picture 11">
            <a:extLst>
              <a:ext uri="{FF2B5EF4-FFF2-40B4-BE49-F238E27FC236}">
                <a16:creationId xmlns:a16="http://schemas.microsoft.com/office/drawing/2014/main" id="{7A0F64B2-62ED-C3A2-F3C5-71D026308636}"/>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82770"/>
            <a:ext cx="9201395" cy="6692460"/>
          </a:xfrm>
          <a:prstGeom prst="rect">
            <a:avLst/>
          </a:prstGeom>
          <a:noFill/>
          <a:ln>
            <a:noFill/>
          </a:ln>
        </p:spPr>
      </p:pic>
    </p:spTree>
    <p:extLst>
      <p:ext uri="{BB962C8B-B14F-4D97-AF65-F5344CB8AC3E}">
        <p14:creationId xmlns:p14="http://schemas.microsoft.com/office/powerpoint/2010/main" val="2624544822"/>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DCD22EB-3F9E-34B5-B174-C6EBF51C1FAC}"/>
              </a:ext>
            </a:extLst>
          </p:cNvPr>
          <p:cNvSpPr>
            <a:spLocks noGrp="1"/>
          </p:cNvSpPr>
          <p:nvPr>
            <p:ph type="sldNum" idx="4294967295"/>
          </p:nvPr>
        </p:nvSpPr>
        <p:spPr>
          <a:xfrm>
            <a:off x="8594725" y="6319838"/>
            <a:ext cx="549275" cy="523875"/>
          </a:xfrm>
          <a:prstGeom prst="rect">
            <a:avLst/>
          </a:prstGeom>
        </p:spPr>
        <p:txBody>
          <a:bodyPr/>
          <a:lstStyle/>
          <a:p>
            <a:fld id="{00000000-1234-1234-1234-123412341234}" type="slidenum">
              <a:rPr lang="en" smtClean="0"/>
              <a:pPr/>
              <a:t>28</a:t>
            </a:fld>
            <a:endParaRPr lang="en"/>
          </a:p>
        </p:txBody>
      </p:sp>
      <p:pic>
        <p:nvPicPr>
          <p:cNvPr id="7" name="Picture 6">
            <a:extLst>
              <a:ext uri="{FF2B5EF4-FFF2-40B4-BE49-F238E27FC236}">
                <a16:creationId xmlns:a16="http://schemas.microsoft.com/office/drawing/2014/main" id="{43B3CFA0-8664-26AF-02C6-5439E80DC793}"/>
              </a:ext>
            </a:extLst>
          </p:cNvPr>
          <p:cNvPicPr>
            <a:picLocks noChangeAspect="1"/>
          </p:cNvPicPr>
          <p:nvPr/>
        </p:nvPicPr>
        <p:blipFill>
          <a:blip r:embed="rId3"/>
          <a:stretch>
            <a:fillRect/>
          </a:stretch>
        </p:blipFill>
        <p:spPr>
          <a:xfrm>
            <a:off x="-1" y="141962"/>
            <a:ext cx="9138351" cy="6629241"/>
          </a:xfrm>
          <a:prstGeom prst="rect">
            <a:avLst/>
          </a:prstGeom>
        </p:spPr>
      </p:pic>
    </p:spTree>
    <p:extLst>
      <p:ext uri="{BB962C8B-B14F-4D97-AF65-F5344CB8AC3E}">
        <p14:creationId xmlns:p14="http://schemas.microsoft.com/office/powerpoint/2010/main" val="1336462024"/>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DCD22EB-3F9E-34B5-B174-C6EBF51C1FAC}"/>
              </a:ext>
            </a:extLst>
          </p:cNvPr>
          <p:cNvSpPr>
            <a:spLocks noGrp="1"/>
          </p:cNvSpPr>
          <p:nvPr>
            <p:ph type="sldNum" idx="4294967295"/>
          </p:nvPr>
        </p:nvSpPr>
        <p:spPr>
          <a:xfrm>
            <a:off x="8594725" y="6319838"/>
            <a:ext cx="549275" cy="523875"/>
          </a:xfrm>
          <a:prstGeom prst="rect">
            <a:avLst/>
          </a:prstGeom>
        </p:spPr>
        <p:txBody>
          <a:bodyPr/>
          <a:lstStyle/>
          <a:p>
            <a:fld id="{00000000-1234-1234-1234-123412341234}" type="slidenum">
              <a:rPr lang="en" smtClean="0"/>
              <a:pPr/>
              <a:t>29</a:t>
            </a:fld>
            <a:endParaRPr lang="en"/>
          </a:p>
        </p:txBody>
      </p:sp>
      <p:pic>
        <p:nvPicPr>
          <p:cNvPr id="2" name="Picture 1">
            <a:extLst>
              <a:ext uri="{FF2B5EF4-FFF2-40B4-BE49-F238E27FC236}">
                <a16:creationId xmlns:a16="http://schemas.microsoft.com/office/drawing/2014/main" id="{F841073C-6F18-BB66-0E71-75D1AD676457}"/>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42790"/>
            <a:ext cx="9144000" cy="6650093"/>
          </a:xfrm>
          <a:prstGeom prst="rect">
            <a:avLst/>
          </a:prstGeom>
          <a:noFill/>
          <a:ln>
            <a:noFill/>
          </a:ln>
        </p:spPr>
      </p:pic>
      <p:sp>
        <p:nvSpPr>
          <p:cNvPr id="4" name="TextBox 3">
            <a:extLst>
              <a:ext uri="{FF2B5EF4-FFF2-40B4-BE49-F238E27FC236}">
                <a16:creationId xmlns:a16="http://schemas.microsoft.com/office/drawing/2014/main" id="{E9076BF8-B471-05B7-6986-FD6F06C00195}"/>
              </a:ext>
            </a:extLst>
          </p:cNvPr>
          <p:cNvSpPr txBox="1"/>
          <p:nvPr/>
        </p:nvSpPr>
        <p:spPr>
          <a:xfrm>
            <a:off x="997528" y="2028306"/>
            <a:ext cx="1592103" cy="400110"/>
          </a:xfrm>
          <a:prstGeom prst="rect">
            <a:avLst/>
          </a:prstGeom>
          <a:noFill/>
        </p:spPr>
        <p:txBody>
          <a:bodyPr wrap="none" rtlCol="0">
            <a:spAutoFit/>
          </a:bodyPr>
          <a:lstStyle/>
          <a:p>
            <a:r>
              <a:rPr lang="en-US" sz="2000" dirty="0"/>
              <a:t>curriculum</a:t>
            </a:r>
            <a:endParaRPr lang="en-US" sz="2400" dirty="0"/>
          </a:p>
        </p:txBody>
      </p:sp>
      <p:cxnSp>
        <p:nvCxnSpPr>
          <p:cNvPr id="6" name="Straight Arrow Connector 5">
            <a:extLst>
              <a:ext uri="{FF2B5EF4-FFF2-40B4-BE49-F238E27FC236}">
                <a16:creationId xmlns:a16="http://schemas.microsoft.com/office/drawing/2014/main" id="{62A54B57-1942-E547-9F26-91574C079912}"/>
              </a:ext>
            </a:extLst>
          </p:cNvPr>
          <p:cNvCxnSpPr/>
          <p:nvPr/>
        </p:nvCxnSpPr>
        <p:spPr>
          <a:xfrm flipH="1">
            <a:off x="1374371" y="2449484"/>
            <a:ext cx="288175" cy="37684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E6972908-A731-C570-E5AE-C0158A2DE46B}"/>
              </a:ext>
            </a:extLst>
          </p:cNvPr>
          <p:cNvSpPr txBox="1"/>
          <p:nvPr/>
        </p:nvSpPr>
        <p:spPr>
          <a:xfrm>
            <a:off x="5091084" y="3584172"/>
            <a:ext cx="1592103" cy="400110"/>
          </a:xfrm>
          <a:prstGeom prst="rect">
            <a:avLst/>
          </a:prstGeom>
          <a:noFill/>
        </p:spPr>
        <p:txBody>
          <a:bodyPr wrap="none" rtlCol="0">
            <a:spAutoFit/>
          </a:bodyPr>
          <a:lstStyle/>
          <a:p>
            <a:r>
              <a:rPr lang="en-US" sz="2000" dirty="0">
                <a:solidFill>
                  <a:schemeClr val="accent6">
                    <a:lumMod val="50000"/>
                  </a:schemeClr>
                </a:solidFill>
              </a:rPr>
              <a:t>curriculum</a:t>
            </a:r>
            <a:endParaRPr lang="en-US" sz="2400" dirty="0">
              <a:solidFill>
                <a:schemeClr val="accent6">
                  <a:lumMod val="50000"/>
                </a:schemeClr>
              </a:solidFill>
            </a:endParaRPr>
          </a:p>
        </p:txBody>
      </p:sp>
      <p:cxnSp>
        <p:nvCxnSpPr>
          <p:cNvPr id="9" name="Straight Arrow Connector 8">
            <a:extLst>
              <a:ext uri="{FF2B5EF4-FFF2-40B4-BE49-F238E27FC236}">
                <a16:creationId xmlns:a16="http://schemas.microsoft.com/office/drawing/2014/main" id="{FB8CD3BB-C5BE-8F28-5A65-50677C48897C}"/>
              </a:ext>
            </a:extLst>
          </p:cNvPr>
          <p:cNvCxnSpPr>
            <a:cxnSpLocks/>
            <a:stCxn id="7" idx="0"/>
          </p:cNvCxnSpPr>
          <p:nvPr/>
        </p:nvCxnSpPr>
        <p:spPr>
          <a:xfrm flipH="1" flipV="1">
            <a:off x="5176060" y="3273830"/>
            <a:ext cx="711076" cy="310342"/>
          </a:xfrm>
          <a:prstGeom prst="straightConnector1">
            <a:avLst/>
          </a:prstGeom>
          <a:ln>
            <a:prstDash val="dash"/>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67879708"/>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idx="1"/>
          </p:nvPr>
        </p:nvSpPr>
        <p:spPr/>
        <p:txBody>
          <a:bodyPr>
            <a:normAutofit lnSpcReduction="10000"/>
          </a:bodyPr>
          <a:lstStyle/>
          <a:p>
            <a:pPr>
              <a:spcAft>
                <a:spcPts val="1600"/>
              </a:spcAft>
              <a:buFont typeface="Arial" panose="020B0604020202020204" pitchFamily="34" charset="0"/>
              <a:buChar char="•"/>
            </a:pPr>
            <a:r>
              <a:rPr lang="en-US" sz="2400" dirty="0"/>
              <a:t>Initiation of cannabis use often begins during the high school years.</a:t>
            </a:r>
            <a:r>
              <a:rPr lang="en-US" sz="2400" baseline="30000" dirty="0"/>
              <a:t>1</a:t>
            </a:r>
            <a:endParaRPr lang="en-US" sz="2400" dirty="0"/>
          </a:p>
          <a:p>
            <a:pPr>
              <a:spcAft>
                <a:spcPts val="1600"/>
              </a:spcAft>
              <a:buFont typeface="Arial" panose="020B0604020202020204" pitchFamily="34" charset="0"/>
              <a:buChar char="•"/>
            </a:pPr>
            <a:r>
              <a:rPr lang="en-US" sz="2400" dirty="0"/>
              <a:t>High school students are at risk of experiencing various consequences from cannabis use.</a:t>
            </a:r>
            <a:r>
              <a:rPr lang="en-US" sz="2400" baseline="30000" dirty="0"/>
              <a:t>2</a:t>
            </a:r>
            <a:endParaRPr lang="en-US" sz="2400" dirty="0"/>
          </a:p>
          <a:p>
            <a:pPr>
              <a:spcAft>
                <a:spcPts val="1600"/>
              </a:spcAft>
              <a:buFont typeface="Arial" panose="020B0604020202020204" pitchFamily="34" charset="0"/>
              <a:buChar char="•"/>
            </a:pPr>
            <a:r>
              <a:rPr lang="en-US" sz="2400" dirty="0"/>
              <a:t>School-based interventions and programming have the potential to reduce risky cannabis use.</a:t>
            </a:r>
            <a:r>
              <a:rPr lang="en-US" sz="2400" baseline="30000" dirty="0"/>
              <a:t>3</a:t>
            </a:r>
            <a:endParaRPr lang="en-US" sz="2400" dirty="0"/>
          </a:p>
          <a:p>
            <a:pPr>
              <a:spcAft>
                <a:spcPts val="1600"/>
              </a:spcAft>
              <a:buFont typeface="Arial" panose="020B0604020202020204" pitchFamily="34" charset="0"/>
              <a:buChar char="•"/>
            </a:pPr>
            <a:r>
              <a:rPr lang="en-US" sz="2400" dirty="0"/>
              <a:t>Most of the existing programming did not reflect changes in the legal status of cannabis in many states across the U.S.</a:t>
            </a:r>
            <a:r>
              <a:rPr lang="en-US" sz="2400" baseline="30000" dirty="0"/>
              <a:t>4,5</a:t>
            </a:r>
            <a:endParaRPr lang="en-US" sz="2400" dirty="0"/>
          </a:p>
          <a:p>
            <a:pPr marL="0" indent="0">
              <a:spcAft>
                <a:spcPts val="1600"/>
              </a:spcAft>
              <a:buNone/>
            </a:pPr>
            <a:endParaRPr lang="en-US" sz="2400" dirty="0">
              <a:latin typeface="+mj-lt"/>
            </a:endParaRPr>
          </a:p>
        </p:txBody>
      </p:sp>
      <p:sp>
        <p:nvSpPr>
          <p:cNvPr id="4" name="Title 3"/>
          <p:cNvSpPr>
            <a:spLocks noGrp="1"/>
          </p:cNvSpPr>
          <p:nvPr>
            <p:ph type="title"/>
          </p:nvPr>
        </p:nvSpPr>
        <p:spPr/>
        <p:txBody>
          <a:bodyPr>
            <a:normAutofit fontScale="90000"/>
          </a:bodyPr>
          <a:lstStyle/>
          <a:p>
            <a:r>
              <a:rPr lang="en-US" dirty="0"/>
              <a:t>Background</a:t>
            </a:r>
          </a:p>
        </p:txBody>
      </p:sp>
    </p:spTree>
    <p:extLst>
      <p:ext uri="{BB962C8B-B14F-4D97-AF65-F5344CB8AC3E}">
        <p14:creationId xmlns:p14="http://schemas.microsoft.com/office/powerpoint/2010/main" val="2591857045"/>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EC1236A-2233-4AD1-7299-BC173FD59F18}"/>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73" y="88670"/>
            <a:ext cx="9149473" cy="6654513"/>
          </a:xfrm>
          <a:prstGeom prst="rect">
            <a:avLst/>
          </a:prstGeom>
          <a:noFill/>
          <a:ln>
            <a:noFill/>
          </a:ln>
        </p:spPr>
      </p:pic>
      <p:sp>
        <p:nvSpPr>
          <p:cNvPr id="4" name="TextBox 3">
            <a:extLst>
              <a:ext uri="{FF2B5EF4-FFF2-40B4-BE49-F238E27FC236}">
                <a16:creationId xmlns:a16="http://schemas.microsoft.com/office/drawing/2014/main" id="{E9076BF8-B471-05B7-6986-FD6F06C00195}"/>
              </a:ext>
            </a:extLst>
          </p:cNvPr>
          <p:cNvSpPr txBox="1"/>
          <p:nvPr/>
        </p:nvSpPr>
        <p:spPr>
          <a:xfrm>
            <a:off x="1086197" y="1938276"/>
            <a:ext cx="1592103" cy="400110"/>
          </a:xfrm>
          <a:prstGeom prst="rect">
            <a:avLst/>
          </a:prstGeom>
          <a:noFill/>
        </p:spPr>
        <p:txBody>
          <a:bodyPr wrap="none" rtlCol="0">
            <a:spAutoFit/>
          </a:bodyPr>
          <a:lstStyle/>
          <a:p>
            <a:r>
              <a:rPr lang="en-US" sz="2000" dirty="0"/>
              <a:t>curriculum</a:t>
            </a:r>
            <a:endParaRPr lang="en-US" sz="2400" dirty="0"/>
          </a:p>
        </p:txBody>
      </p:sp>
      <p:cxnSp>
        <p:nvCxnSpPr>
          <p:cNvPr id="6" name="Straight Arrow Connector 5">
            <a:extLst>
              <a:ext uri="{FF2B5EF4-FFF2-40B4-BE49-F238E27FC236}">
                <a16:creationId xmlns:a16="http://schemas.microsoft.com/office/drawing/2014/main" id="{62A54B57-1942-E547-9F26-91574C079912}"/>
              </a:ext>
            </a:extLst>
          </p:cNvPr>
          <p:cNvCxnSpPr>
            <a:cxnSpLocks/>
            <a:stCxn id="4" idx="2"/>
          </p:cNvCxnSpPr>
          <p:nvPr/>
        </p:nvCxnSpPr>
        <p:spPr>
          <a:xfrm flipH="1">
            <a:off x="1086197" y="2338386"/>
            <a:ext cx="796052" cy="37710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E6972908-A731-C570-E5AE-C0158A2DE46B}"/>
              </a:ext>
            </a:extLst>
          </p:cNvPr>
          <p:cNvSpPr txBox="1"/>
          <p:nvPr/>
        </p:nvSpPr>
        <p:spPr>
          <a:xfrm>
            <a:off x="5091084" y="3584172"/>
            <a:ext cx="1592103" cy="400110"/>
          </a:xfrm>
          <a:prstGeom prst="rect">
            <a:avLst/>
          </a:prstGeom>
          <a:noFill/>
        </p:spPr>
        <p:txBody>
          <a:bodyPr wrap="none" rtlCol="0">
            <a:spAutoFit/>
          </a:bodyPr>
          <a:lstStyle/>
          <a:p>
            <a:r>
              <a:rPr lang="en-US" sz="2000" dirty="0">
                <a:solidFill>
                  <a:schemeClr val="accent6">
                    <a:lumMod val="50000"/>
                  </a:schemeClr>
                </a:solidFill>
              </a:rPr>
              <a:t>curriculum</a:t>
            </a:r>
            <a:endParaRPr lang="en-US" sz="2400" dirty="0">
              <a:solidFill>
                <a:schemeClr val="accent6">
                  <a:lumMod val="50000"/>
                </a:schemeClr>
              </a:solidFill>
            </a:endParaRPr>
          </a:p>
        </p:txBody>
      </p:sp>
      <p:cxnSp>
        <p:nvCxnSpPr>
          <p:cNvPr id="9" name="Straight Arrow Connector 8">
            <a:extLst>
              <a:ext uri="{FF2B5EF4-FFF2-40B4-BE49-F238E27FC236}">
                <a16:creationId xmlns:a16="http://schemas.microsoft.com/office/drawing/2014/main" id="{FB8CD3BB-C5BE-8F28-5A65-50677C48897C}"/>
              </a:ext>
            </a:extLst>
          </p:cNvPr>
          <p:cNvCxnSpPr>
            <a:cxnSpLocks/>
            <a:stCxn id="7" idx="0"/>
          </p:cNvCxnSpPr>
          <p:nvPr/>
        </p:nvCxnSpPr>
        <p:spPr>
          <a:xfrm flipH="1" flipV="1">
            <a:off x="5176060" y="3273830"/>
            <a:ext cx="711076" cy="310342"/>
          </a:xfrm>
          <a:prstGeom prst="straightConnector1">
            <a:avLst/>
          </a:prstGeom>
          <a:ln>
            <a:prstDash val="dash"/>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0498443"/>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AE063A0-1A2A-FE41-D4EA-672A8DB5ED73}"/>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275" y="121920"/>
            <a:ext cx="9119725" cy="6631813"/>
          </a:xfrm>
          <a:prstGeom prst="rect">
            <a:avLst/>
          </a:prstGeom>
          <a:noFill/>
          <a:ln>
            <a:noFill/>
          </a:ln>
        </p:spPr>
      </p:pic>
      <p:sp>
        <p:nvSpPr>
          <p:cNvPr id="4" name="TextBox 3">
            <a:extLst>
              <a:ext uri="{FF2B5EF4-FFF2-40B4-BE49-F238E27FC236}">
                <a16:creationId xmlns:a16="http://schemas.microsoft.com/office/drawing/2014/main" id="{E9076BF8-B471-05B7-6986-FD6F06C00195}"/>
              </a:ext>
            </a:extLst>
          </p:cNvPr>
          <p:cNvSpPr txBox="1"/>
          <p:nvPr/>
        </p:nvSpPr>
        <p:spPr>
          <a:xfrm>
            <a:off x="1064029" y="1993694"/>
            <a:ext cx="1592103" cy="400110"/>
          </a:xfrm>
          <a:prstGeom prst="rect">
            <a:avLst/>
          </a:prstGeom>
          <a:noFill/>
        </p:spPr>
        <p:txBody>
          <a:bodyPr wrap="none" rtlCol="0">
            <a:spAutoFit/>
          </a:bodyPr>
          <a:lstStyle/>
          <a:p>
            <a:r>
              <a:rPr lang="en-US" sz="2000" dirty="0"/>
              <a:t>curriculum</a:t>
            </a:r>
          </a:p>
        </p:txBody>
      </p:sp>
      <p:cxnSp>
        <p:nvCxnSpPr>
          <p:cNvPr id="6" name="Straight Arrow Connector 5">
            <a:extLst>
              <a:ext uri="{FF2B5EF4-FFF2-40B4-BE49-F238E27FC236}">
                <a16:creationId xmlns:a16="http://schemas.microsoft.com/office/drawing/2014/main" id="{62A54B57-1942-E547-9F26-91574C079912}"/>
              </a:ext>
            </a:extLst>
          </p:cNvPr>
          <p:cNvCxnSpPr>
            <a:cxnSpLocks/>
            <a:stCxn id="4" idx="2"/>
          </p:cNvCxnSpPr>
          <p:nvPr/>
        </p:nvCxnSpPr>
        <p:spPr>
          <a:xfrm flipH="1">
            <a:off x="1163781" y="2393804"/>
            <a:ext cx="696300" cy="53227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E6972908-A731-C570-E5AE-C0158A2DE46B}"/>
              </a:ext>
            </a:extLst>
          </p:cNvPr>
          <p:cNvSpPr txBox="1"/>
          <p:nvPr/>
        </p:nvSpPr>
        <p:spPr>
          <a:xfrm>
            <a:off x="5091084" y="3584172"/>
            <a:ext cx="1592103" cy="400110"/>
          </a:xfrm>
          <a:prstGeom prst="rect">
            <a:avLst/>
          </a:prstGeom>
          <a:noFill/>
        </p:spPr>
        <p:txBody>
          <a:bodyPr wrap="none" rtlCol="0">
            <a:spAutoFit/>
          </a:bodyPr>
          <a:lstStyle/>
          <a:p>
            <a:r>
              <a:rPr lang="en-US" sz="2000" dirty="0">
                <a:solidFill>
                  <a:schemeClr val="accent6">
                    <a:lumMod val="50000"/>
                  </a:schemeClr>
                </a:solidFill>
              </a:rPr>
              <a:t>curriculum</a:t>
            </a:r>
            <a:endParaRPr lang="en-US" sz="2400" dirty="0">
              <a:solidFill>
                <a:schemeClr val="accent6">
                  <a:lumMod val="50000"/>
                </a:schemeClr>
              </a:solidFill>
            </a:endParaRPr>
          </a:p>
        </p:txBody>
      </p:sp>
      <p:cxnSp>
        <p:nvCxnSpPr>
          <p:cNvPr id="9" name="Straight Arrow Connector 8">
            <a:extLst>
              <a:ext uri="{FF2B5EF4-FFF2-40B4-BE49-F238E27FC236}">
                <a16:creationId xmlns:a16="http://schemas.microsoft.com/office/drawing/2014/main" id="{FB8CD3BB-C5BE-8F28-5A65-50677C48897C}"/>
              </a:ext>
            </a:extLst>
          </p:cNvPr>
          <p:cNvCxnSpPr>
            <a:cxnSpLocks/>
            <a:stCxn id="7" idx="0"/>
          </p:cNvCxnSpPr>
          <p:nvPr/>
        </p:nvCxnSpPr>
        <p:spPr>
          <a:xfrm flipH="1" flipV="1">
            <a:off x="5176060" y="3169920"/>
            <a:ext cx="711076" cy="414252"/>
          </a:xfrm>
          <a:prstGeom prst="straightConnector1">
            <a:avLst/>
          </a:prstGeom>
          <a:ln>
            <a:prstDash val="dash"/>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38579385"/>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D6CBE881-CC6E-42F9-4A91-E5A56ACCB897}"/>
              </a:ext>
            </a:extLst>
          </p:cNvPr>
          <p:cNvSpPr>
            <a:spLocks noGrp="1"/>
          </p:cNvSpPr>
          <p:nvPr>
            <p:ph idx="1"/>
          </p:nvPr>
        </p:nvSpPr>
        <p:spPr>
          <a:xfrm>
            <a:off x="0" y="1295400"/>
            <a:ext cx="8686800" cy="4678363"/>
          </a:xfrm>
        </p:spPr>
        <p:txBody>
          <a:bodyPr>
            <a:noAutofit/>
          </a:bodyPr>
          <a:lstStyle/>
          <a:p>
            <a:pPr lvl="1">
              <a:lnSpc>
                <a:spcPct val="100000"/>
              </a:lnSpc>
              <a:buFont typeface="Arial" panose="020B0604020202020204" pitchFamily="34" charset="0"/>
              <a:buChar char="•"/>
            </a:pPr>
            <a:r>
              <a:rPr lang="en-US" sz="2000" dirty="0"/>
              <a:t>The evaluation of </a:t>
            </a:r>
            <a:r>
              <a:rPr lang="en-US" sz="2000" i="1" dirty="0"/>
              <a:t>It’s Complicated </a:t>
            </a:r>
            <a:r>
              <a:rPr lang="en-US" sz="2000" dirty="0"/>
              <a:t>found significant curriculum effects using a methodologically strong random assignment design.</a:t>
            </a:r>
          </a:p>
          <a:p>
            <a:pPr lvl="1">
              <a:lnSpc>
                <a:spcPct val="100000"/>
              </a:lnSpc>
              <a:buFont typeface="Arial" panose="020B0604020202020204" pitchFamily="34" charset="0"/>
              <a:buChar char="•"/>
            </a:pPr>
            <a:r>
              <a:rPr lang="en-US" sz="2000" dirty="0"/>
              <a:t>Significant curriculum effects for self-rated cannabis knowledge (overall and across multiple knowledge items) and perceived risks of infrequent cannabis use.</a:t>
            </a:r>
          </a:p>
          <a:p>
            <a:pPr lvl="1">
              <a:lnSpc>
                <a:spcPct val="100000"/>
              </a:lnSpc>
              <a:buFont typeface="Arial" panose="020B0604020202020204" pitchFamily="34" charset="0"/>
              <a:buChar char="•"/>
            </a:pPr>
            <a:r>
              <a:rPr lang="en-US" sz="2000" dirty="0"/>
              <a:t>No effects on behavioral intentions regarding cannabis use or expressing concern to a friend, perceived risk of frequent cannabis use, or perceived health risks.</a:t>
            </a:r>
          </a:p>
          <a:p>
            <a:pPr lvl="1">
              <a:lnSpc>
                <a:spcPct val="100000"/>
              </a:lnSpc>
              <a:buFont typeface="Arial" panose="020B0604020202020204" pitchFamily="34" charset="0"/>
              <a:buChar char="•"/>
            </a:pPr>
            <a:r>
              <a:rPr lang="en-US" sz="2000" dirty="0"/>
              <a:t>Findings were generally robust across different approaches to analysis (intention to treat, sequence per protocol) and sensitivity analyses.</a:t>
            </a:r>
          </a:p>
        </p:txBody>
      </p:sp>
      <p:sp>
        <p:nvSpPr>
          <p:cNvPr id="4" name="Title 3"/>
          <p:cNvSpPr>
            <a:spLocks noGrp="1"/>
          </p:cNvSpPr>
          <p:nvPr>
            <p:ph type="title"/>
          </p:nvPr>
        </p:nvSpPr>
        <p:spPr/>
        <p:txBody>
          <a:bodyPr>
            <a:normAutofit fontScale="90000"/>
          </a:bodyPr>
          <a:lstStyle/>
          <a:p>
            <a:r>
              <a:rPr lang="en-US" dirty="0"/>
              <a:t>Discussion</a:t>
            </a:r>
          </a:p>
        </p:txBody>
      </p:sp>
    </p:spTree>
    <p:extLst>
      <p:ext uri="{BB962C8B-B14F-4D97-AF65-F5344CB8AC3E}">
        <p14:creationId xmlns:p14="http://schemas.microsoft.com/office/powerpoint/2010/main" val="2411166746"/>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D6CBE881-CC6E-42F9-4A91-E5A56ACCB897}"/>
              </a:ext>
            </a:extLst>
          </p:cNvPr>
          <p:cNvSpPr>
            <a:spLocks noGrp="1"/>
          </p:cNvSpPr>
          <p:nvPr>
            <p:ph idx="1"/>
          </p:nvPr>
        </p:nvSpPr>
        <p:spPr>
          <a:xfrm>
            <a:off x="0" y="1447800"/>
            <a:ext cx="8686800" cy="4678363"/>
          </a:xfrm>
        </p:spPr>
        <p:txBody>
          <a:bodyPr/>
          <a:lstStyle/>
          <a:p>
            <a:pPr lvl="1">
              <a:lnSpc>
                <a:spcPct val="100000"/>
              </a:lnSpc>
              <a:buFont typeface="Arial" panose="020B0604020202020204" pitchFamily="34" charset="0"/>
              <a:buChar char="•"/>
            </a:pPr>
            <a:r>
              <a:rPr lang="en-US" sz="2133" dirty="0"/>
              <a:t>Compromises to design in order to ensure feasibility.</a:t>
            </a:r>
          </a:p>
          <a:p>
            <a:pPr lvl="1">
              <a:lnSpc>
                <a:spcPct val="100000"/>
              </a:lnSpc>
              <a:buFont typeface="Arial" panose="020B0604020202020204" pitchFamily="34" charset="0"/>
              <a:buChar char="•"/>
            </a:pPr>
            <a:r>
              <a:rPr lang="en-US" sz="2133" dirty="0"/>
              <a:t>Relatively small sample, possibly underpowered to detect differences.</a:t>
            </a:r>
          </a:p>
          <a:p>
            <a:pPr lvl="1">
              <a:lnSpc>
                <a:spcPct val="100000"/>
              </a:lnSpc>
              <a:buFont typeface="Arial" panose="020B0604020202020204" pitchFamily="34" charset="0"/>
              <a:buChar char="•"/>
            </a:pPr>
            <a:r>
              <a:rPr lang="en-US" sz="2133" dirty="0"/>
              <a:t>Limited to self-report on proximal outcomes.</a:t>
            </a:r>
          </a:p>
          <a:p>
            <a:pPr lvl="1">
              <a:lnSpc>
                <a:spcPct val="100000"/>
              </a:lnSpc>
              <a:buFont typeface="Arial" panose="020B0604020202020204" pitchFamily="34" charset="0"/>
              <a:buChar char="•"/>
            </a:pPr>
            <a:r>
              <a:rPr lang="en-US" sz="2133" dirty="0"/>
              <a:t>Some protocol deviations regarding sequence.</a:t>
            </a:r>
          </a:p>
          <a:p>
            <a:pPr lvl="2">
              <a:lnSpc>
                <a:spcPct val="100000"/>
              </a:lnSpc>
            </a:pPr>
            <a:r>
              <a:rPr lang="en-US" sz="1867" dirty="0"/>
              <a:t>A small number of students were exposed to the course content before intended. </a:t>
            </a:r>
          </a:p>
          <a:p>
            <a:pPr lvl="1">
              <a:lnSpc>
                <a:spcPct val="100000"/>
              </a:lnSpc>
              <a:buFont typeface="Arial" panose="020B0604020202020204" pitchFamily="34" charset="0"/>
              <a:buChar char="•"/>
            </a:pPr>
            <a:r>
              <a:rPr lang="en-US" sz="2133" dirty="0"/>
              <a:t>The COVID-19 pandemic and related closures were a significant disruption to delivering the curriculum and conducting the study.</a:t>
            </a:r>
          </a:p>
          <a:p>
            <a:pPr marL="1138647" lvl="1" indent="-342900">
              <a:buFont typeface="Arial" panose="020B0604020202020204" pitchFamily="34" charset="0"/>
              <a:buChar char="•"/>
            </a:pPr>
            <a:endParaRPr lang="en-US" sz="2133" dirty="0">
              <a:latin typeface="+mj-lt"/>
            </a:endParaRPr>
          </a:p>
        </p:txBody>
      </p:sp>
      <p:sp>
        <p:nvSpPr>
          <p:cNvPr id="4" name="Title 3"/>
          <p:cNvSpPr>
            <a:spLocks noGrp="1"/>
          </p:cNvSpPr>
          <p:nvPr>
            <p:ph type="title"/>
          </p:nvPr>
        </p:nvSpPr>
        <p:spPr/>
        <p:txBody>
          <a:bodyPr>
            <a:noAutofit/>
          </a:bodyPr>
          <a:lstStyle/>
          <a:p>
            <a:r>
              <a:rPr lang="en-US" dirty="0"/>
              <a:t>Limitations</a:t>
            </a:r>
          </a:p>
        </p:txBody>
      </p:sp>
    </p:spTree>
    <p:extLst>
      <p:ext uri="{BB962C8B-B14F-4D97-AF65-F5344CB8AC3E}">
        <p14:creationId xmlns:p14="http://schemas.microsoft.com/office/powerpoint/2010/main" val="2511040492"/>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7031649-E608-76E3-A7B8-1237BB617859}"/>
              </a:ext>
            </a:extLst>
          </p:cNvPr>
          <p:cNvSpPr>
            <a:spLocks noGrp="1"/>
          </p:cNvSpPr>
          <p:nvPr>
            <p:ph type="title"/>
          </p:nvPr>
        </p:nvSpPr>
        <p:spPr/>
        <p:txBody>
          <a:bodyPr>
            <a:normAutofit fontScale="90000"/>
          </a:bodyPr>
          <a:lstStyle/>
          <a:p>
            <a:r>
              <a:rPr lang="en-US" dirty="0"/>
              <a:t>What’s Next?</a:t>
            </a:r>
          </a:p>
        </p:txBody>
      </p:sp>
      <p:sp>
        <p:nvSpPr>
          <p:cNvPr id="4" name="Slide Number Placeholder 3">
            <a:extLst>
              <a:ext uri="{FF2B5EF4-FFF2-40B4-BE49-F238E27FC236}">
                <a16:creationId xmlns:a16="http://schemas.microsoft.com/office/drawing/2014/main" id="{9265695E-5D71-D9B1-D971-DD8526E2300D}"/>
              </a:ext>
            </a:extLst>
          </p:cNvPr>
          <p:cNvSpPr>
            <a:spLocks noGrp="1"/>
          </p:cNvSpPr>
          <p:nvPr>
            <p:ph type="sldNum" sz="quarter" idx="4294967295"/>
          </p:nvPr>
        </p:nvSpPr>
        <p:spPr>
          <a:xfrm>
            <a:off x="0" y="0"/>
            <a:ext cx="0" cy="0"/>
          </a:xfrm>
        </p:spPr>
        <p:txBody>
          <a:bodyPr/>
          <a:lstStyle/>
          <a:p>
            <a:r>
              <a:rPr lang="en-US" dirty="0"/>
              <a:t> </a:t>
            </a:r>
          </a:p>
        </p:txBody>
      </p:sp>
      <p:pic>
        <p:nvPicPr>
          <p:cNvPr id="2" name="Picture 1" descr="A picture containing text, clipart">
            <a:extLst>
              <a:ext uri="{FF2B5EF4-FFF2-40B4-BE49-F238E27FC236}">
                <a16:creationId xmlns:a16="http://schemas.microsoft.com/office/drawing/2014/main" id="{BBE7E9E7-25A2-77D7-2166-0EE37E79EC1E}"/>
              </a:ext>
            </a:extLst>
          </p:cNvPr>
          <p:cNvPicPr>
            <a:picLocks noChangeAspect="1"/>
          </p:cNvPicPr>
          <p:nvPr/>
        </p:nvPicPr>
        <p:blipFill>
          <a:blip r:embed="rId3"/>
          <a:stretch>
            <a:fillRect/>
          </a:stretch>
        </p:blipFill>
        <p:spPr>
          <a:xfrm>
            <a:off x="1563677" y="3962400"/>
            <a:ext cx="6016646" cy="2230347"/>
          </a:xfrm>
          <a:prstGeom prst="rect">
            <a:avLst/>
          </a:prstGeom>
        </p:spPr>
      </p:pic>
      <p:sp>
        <p:nvSpPr>
          <p:cNvPr id="7" name="Text Placeholder 7">
            <a:extLst>
              <a:ext uri="{FF2B5EF4-FFF2-40B4-BE49-F238E27FC236}">
                <a16:creationId xmlns:a16="http://schemas.microsoft.com/office/drawing/2014/main" id="{A11DEDB2-79F4-4A16-5CAB-9C349319A583}"/>
              </a:ext>
            </a:extLst>
          </p:cNvPr>
          <p:cNvSpPr>
            <a:spLocks noGrp="1"/>
          </p:cNvSpPr>
          <p:nvPr>
            <p:ph idx="1"/>
          </p:nvPr>
        </p:nvSpPr>
        <p:spPr>
          <a:xfrm>
            <a:off x="-457200" y="1295400"/>
            <a:ext cx="9372599" cy="4678363"/>
          </a:xfrm>
        </p:spPr>
        <p:txBody>
          <a:bodyPr>
            <a:noAutofit/>
          </a:bodyPr>
          <a:lstStyle/>
          <a:p>
            <a:pPr lvl="2"/>
            <a:r>
              <a:rPr lang="en-US" sz="2000" dirty="0">
                <a:latin typeface="Spartan Medium" pitchFamily="2" charset="0"/>
              </a:rPr>
              <a:t>Presentation of the findings at scientific and practitioner meetings</a:t>
            </a:r>
          </a:p>
          <a:p>
            <a:pPr lvl="2"/>
            <a:r>
              <a:rPr lang="en-US" sz="2000" dirty="0">
                <a:latin typeface="Spartan Medium" pitchFamily="2" charset="0"/>
              </a:rPr>
              <a:t>Publication of the findings in the peer-reviewed literature</a:t>
            </a:r>
          </a:p>
          <a:p>
            <a:pPr lvl="2"/>
            <a:r>
              <a:rPr lang="en-US" sz="2000" dirty="0">
                <a:latin typeface="Spartan Medium" pitchFamily="2" charset="0"/>
              </a:rPr>
              <a:t>Further refinement and expansion of </a:t>
            </a:r>
            <a:r>
              <a:rPr lang="en-US" sz="2000" i="1" dirty="0">
                <a:latin typeface="Spartan Medium" pitchFamily="2" charset="0"/>
              </a:rPr>
              <a:t>It’s Complicated</a:t>
            </a:r>
            <a:r>
              <a:rPr lang="en-US" sz="2000" dirty="0">
                <a:latin typeface="Spartan Medium" pitchFamily="2" charset="0"/>
              </a:rPr>
              <a:t> to other schools</a:t>
            </a:r>
            <a:r>
              <a:rPr lang="en-US" sz="2000" dirty="0"/>
              <a:t> </a:t>
            </a:r>
            <a:r>
              <a:rPr lang="en-US" sz="2000" dirty="0">
                <a:sym typeface="Wingdings" panose="05000000000000000000" pitchFamily="2" charset="2"/>
              </a:rPr>
              <a:t> Training of Trainers</a:t>
            </a:r>
            <a:endParaRPr lang="en-US" sz="2000" dirty="0">
              <a:latin typeface="Spartan Medium" pitchFamily="2" charset="0"/>
            </a:endParaRPr>
          </a:p>
          <a:p>
            <a:pPr lvl="2"/>
            <a:r>
              <a:rPr lang="en-US" sz="2000" dirty="0">
                <a:latin typeface="Spartan Medium" pitchFamily="2" charset="0"/>
              </a:rPr>
              <a:t>Larger trial of </a:t>
            </a:r>
            <a:r>
              <a:rPr lang="en-US" sz="2000" i="1" dirty="0">
                <a:latin typeface="Spartan Medium" pitchFamily="2" charset="0"/>
              </a:rPr>
              <a:t>It’s Complicated</a:t>
            </a:r>
            <a:r>
              <a:rPr lang="en-US" sz="2000" dirty="0">
                <a:latin typeface="Spartan Medium" pitchFamily="2" charset="0"/>
              </a:rPr>
              <a:t> to support statewide or national dissemination</a:t>
            </a:r>
          </a:p>
        </p:txBody>
      </p:sp>
    </p:spTree>
    <p:extLst>
      <p:ext uri="{BB962C8B-B14F-4D97-AF65-F5344CB8AC3E}">
        <p14:creationId xmlns:p14="http://schemas.microsoft.com/office/powerpoint/2010/main" val="1042584717"/>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604C227-3F1F-5BF0-A57C-7CCAB6CEB2C9}"/>
              </a:ext>
            </a:extLst>
          </p:cNvPr>
          <p:cNvSpPr>
            <a:spLocks noGrp="1"/>
          </p:cNvSpPr>
          <p:nvPr>
            <p:ph type="title"/>
          </p:nvPr>
        </p:nvSpPr>
        <p:spPr/>
        <p:txBody>
          <a:bodyPr>
            <a:normAutofit fontScale="90000"/>
          </a:bodyPr>
          <a:lstStyle/>
          <a:p>
            <a:r>
              <a:rPr lang="en-US" dirty="0"/>
              <a:t>Acknowledgements</a:t>
            </a:r>
          </a:p>
        </p:txBody>
      </p:sp>
      <p:sp>
        <p:nvSpPr>
          <p:cNvPr id="3" name="Slide Number Placeholder 2">
            <a:extLst>
              <a:ext uri="{FF2B5EF4-FFF2-40B4-BE49-F238E27FC236}">
                <a16:creationId xmlns:a16="http://schemas.microsoft.com/office/drawing/2014/main" id="{77050C7A-F257-8864-D3D0-D308FAD60EB8}"/>
              </a:ext>
            </a:extLst>
          </p:cNvPr>
          <p:cNvSpPr>
            <a:spLocks noGrp="1"/>
          </p:cNvSpPr>
          <p:nvPr>
            <p:ph type="sldNum" sz="quarter" idx="4294967295"/>
          </p:nvPr>
        </p:nvSpPr>
        <p:spPr>
          <a:xfrm>
            <a:off x="0" y="0"/>
            <a:ext cx="0" cy="0"/>
          </a:xfrm>
        </p:spPr>
        <p:txBody>
          <a:bodyPr/>
          <a:lstStyle/>
          <a:p>
            <a:r>
              <a:rPr lang="en-US" dirty="0"/>
              <a:t> </a:t>
            </a:r>
          </a:p>
        </p:txBody>
      </p:sp>
      <p:sp>
        <p:nvSpPr>
          <p:cNvPr id="5" name="Text Placeholder 2">
            <a:extLst>
              <a:ext uri="{FF2B5EF4-FFF2-40B4-BE49-F238E27FC236}">
                <a16:creationId xmlns:a16="http://schemas.microsoft.com/office/drawing/2014/main" id="{90640F68-4082-B357-F5E4-FBC19DDC53CF}"/>
              </a:ext>
            </a:extLst>
          </p:cNvPr>
          <p:cNvSpPr txBox="1">
            <a:spLocks/>
          </p:cNvSpPr>
          <p:nvPr/>
        </p:nvSpPr>
        <p:spPr>
          <a:xfrm>
            <a:off x="457200" y="1600200"/>
            <a:ext cx="8229600" cy="4876800"/>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endParaRPr lang="en-US" sz="1400" dirty="0">
              <a:latin typeface="Spartan Medium" pitchFamily="2" charset="0"/>
            </a:endParaRPr>
          </a:p>
          <a:p>
            <a:pPr marL="0" indent="0" algn="ctr">
              <a:buNone/>
            </a:pPr>
            <a:r>
              <a:rPr lang="en-US" sz="1800" dirty="0">
                <a:latin typeface="Spartan Medium" pitchFamily="2" charset="0"/>
              </a:rPr>
              <a:t>This project would not have been possible without the support and contributions of: </a:t>
            </a:r>
          </a:p>
          <a:p>
            <a:pPr marL="0" indent="0" algn="ctr">
              <a:buNone/>
            </a:pPr>
            <a:endParaRPr lang="en-US" sz="1800" dirty="0">
              <a:latin typeface="Spartan Medium" pitchFamily="2" charset="0"/>
            </a:endParaRPr>
          </a:p>
          <a:p>
            <a:pPr>
              <a:buClr>
                <a:srgbClr val="10B6A1"/>
              </a:buClr>
              <a:buFont typeface="Arial" panose="020B0604020202020204" pitchFamily="34" charset="0"/>
              <a:buChar char="•"/>
            </a:pPr>
            <a:r>
              <a:rPr lang="en-US" sz="1800" dirty="0">
                <a:latin typeface="Spartan Medium" pitchFamily="2" charset="0"/>
              </a:rPr>
              <a:t>The Missouri Foundation for Health, which provided funding support for program delivery and the evaluation</a:t>
            </a:r>
          </a:p>
          <a:p>
            <a:pPr>
              <a:buClr>
                <a:srgbClr val="10B6A1"/>
              </a:buClr>
              <a:buFont typeface="Arial" panose="020B0604020202020204" pitchFamily="34" charset="0"/>
              <a:buChar char="•"/>
            </a:pPr>
            <a:r>
              <a:rPr lang="en-US" sz="1800" dirty="0">
                <a:latin typeface="Spartan Medium" pitchFamily="2" charset="0"/>
              </a:rPr>
              <a:t>Hillsboro High School (especially Counselor Sarah Dix)</a:t>
            </a:r>
          </a:p>
          <a:p>
            <a:pPr>
              <a:buClr>
                <a:srgbClr val="10B6A1"/>
              </a:buClr>
              <a:buFont typeface="Arial" panose="020B0604020202020204" pitchFamily="34" charset="0"/>
              <a:buChar char="•"/>
            </a:pPr>
            <a:r>
              <a:rPr lang="en-US" sz="1800" dirty="0">
                <a:latin typeface="Spartan Medium" pitchFamily="2" charset="0"/>
              </a:rPr>
              <a:t>Friends Research Institute for project evaluation and analysis</a:t>
            </a:r>
          </a:p>
          <a:p>
            <a:pPr>
              <a:buClr>
                <a:srgbClr val="10B6A1"/>
              </a:buClr>
              <a:buFont typeface="Arial" panose="020B0604020202020204" pitchFamily="34" charset="0"/>
              <a:buChar char="•"/>
            </a:pPr>
            <a:r>
              <a:rPr lang="en-US" sz="1800" dirty="0">
                <a:latin typeface="Spartan Medium" pitchFamily="2" charset="0"/>
              </a:rPr>
              <a:t>The peer teachers who delivered the curriculum</a:t>
            </a:r>
          </a:p>
          <a:p>
            <a:pPr>
              <a:buClr>
                <a:srgbClr val="10B6A1"/>
              </a:buClr>
              <a:buFont typeface="Arial" panose="020B0604020202020204" pitchFamily="34" charset="0"/>
              <a:buChar char="•"/>
            </a:pPr>
            <a:r>
              <a:rPr lang="en-US" sz="1800" dirty="0">
                <a:latin typeface="Spartan Medium" pitchFamily="2" charset="0"/>
              </a:rPr>
              <a:t>The Hillsboro High School students who participated in the evaluation</a:t>
            </a:r>
          </a:p>
          <a:p>
            <a:pPr marL="0" indent="0" algn="ctr">
              <a:buNone/>
            </a:pPr>
            <a:endParaRPr lang="en-US" sz="1400" dirty="0">
              <a:latin typeface="+mj-lt"/>
            </a:endParaRPr>
          </a:p>
          <a:p>
            <a:pPr marL="0" indent="0" algn="ctr">
              <a:buNone/>
            </a:pPr>
            <a:endParaRPr lang="en-US" sz="1400" dirty="0">
              <a:latin typeface="+mj-lt"/>
            </a:endParaRPr>
          </a:p>
        </p:txBody>
      </p:sp>
    </p:spTree>
    <p:extLst>
      <p:ext uri="{BB962C8B-B14F-4D97-AF65-F5344CB8AC3E}">
        <p14:creationId xmlns:p14="http://schemas.microsoft.com/office/powerpoint/2010/main" val="1698379108"/>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478DA1A-7817-A278-18FD-BEBFD729B16A}"/>
              </a:ext>
            </a:extLst>
          </p:cNvPr>
          <p:cNvSpPr>
            <a:spLocks noGrp="1"/>
          </p:cNvSpPr>
          <p:nvPr>
            <p:ph type="title"/>
          </p:nvPr>
        </p:nvSpPr>
        <p:spPr/>
        <p:txBody>
          <a:bodyPr>
            <a:normAutofit fontScale="90000"/>
          </a:bodyPr>
          <a:lstStyle/>
          <a:p>
            <a:r>
              <a:rPr lang="en-US" dirty="0"/>
              <a:t>References</a:t>
            </a:r>
          </a:p>
        </p:txBody>
      </p:sp>
      <p:sp>
        <p:nvSpPr>
          <p:cNvPr id="6" name="TextBox 5">
            <a:extLst>
              <a:ext uri="{FF2B5EF4-FFF2-40B4-BE49-F238E27FC236}">
                <a16:creationId xmlns:a16="http://schemas.microsoft.com/office/drawing/2014/main" id="{189D2BCE-3F56-A912-51B3-FC9479B8E253}"/>
              </a:ext>
            </a:extLst>
          </p:cNvPr>
          <p:cNvSpPr txBox="1"/>
          <p:nvPr/>
        </p:nvSpPr>
        <p:spPr>
          <a:xfrm>
            <a:off x="573747" y="1208133"/>
            <a:ext cx="7786219" cy="5201424"/>
          </a:xfrm>
          <a:prstGeom prst="rect">
            <a:avLst/>
          </a:prstGeom>
          <a:noFill/>
        </p:spPr>
        <p:txBody>
          <a:bodyPr wrap="square" rtlCol="0">
            <a:spAutoFit/>
          </a:bodyPr>
          <a:lstStyle/>
          <a:p>
            <a:r>
              <a:rPr lang="en-US" sz="1200" dirty="0">
                <a:ea typeface="Calibri" panose="020F0502020204030204" pitchFamily="34" charset="0"/>
              </a:rPr>
              <a:t>1. Substance Abuse and Mental Health Services Administration (SAMHSA).(2020). Key substance use and mental health indicators in the United States: Results from the 2019 National Survey on Drug Use and Health (HHS Publication No. PEP20-07-01-001, NSDUH Series H-55). Rockville, MD: Center for Behavioral Health Statistics and Quality. </a:t>
            </a:r>
            <a:r>
              <a:rPr lang="en-US" sz="1200" i="1" dirty="0">
                <a:ea typeface="Calibri" panose="020F0502020204030204" pitchFamily="34" charset="0"/>
              </a:rPr>
              <a:t>Retrieved from https://www.samhsa.gov/data</a:t>
            </a:r>
            <a:r>
              <a:rPr lang="en-US" sz="1200" dirty="0">
                <a:ea typeface="Calibri" panose="020F0502020204030204" pitchFamily="34" charset="0"/>
              </a:rPr>
              <a:t>.</a:t>
            </a:r>
          </a:p>
          <a:p>
            <a:endParaRPr lang="en-US" sz="1200" dirty="0">
              <a:ea typeface="Calibri" panose="020F0502020204030204" pitchFamily="34" charset="0"/>
            </a:endParaRPr>
          </a:p>
          <a:p>
            <a:r>
              <a:rPr lang="en-US" sz="1200" dirty="0">
                <a:ea typeface="Calibri" panose="020F0502020204030204" pitchFamily="34" charset="0"/>
              </a:rPr>
              <a:t>2. Connor, J. P., </a:t>
            </a:r>
            <a:r>
              <a:rPr lang="en-US" sz="1200" dirty="0" err="1">
                <a:ea typeface="Calibri" panose="020F0502020204030204" pitchFamily="34" charset="0"/>
              </a:rPr>
              <a:t>Stjepanović</a:t>
            </a:r>
            <a:r>
              <a:rPr lang="en-US" sz="1200" dirty="0">
                <a:ea typeface="Calibri" panose="020F0502020204030204" pitchFamily="34" charset="0"/>
              </a:rPr>
              <a:t>, D., Le </a:t>
            </a:r>
            <a:r>
              <a:rPr lang="en-US" sz="1200" dirty="0" err="1">
                <a:ea typeface="Calibri" panose="020F0502020204030204" pitchFamily="34" charset="0"/>
              </a:rPr>
              <a:t>Foll</a:t>
            </a:r>
            <a:r>
              <a:rPr lang="en-US" sz="1200" dirty="0">
                <a:ea typeface="Calibri" panose="020F0502020204030204" pitchFamily="34" charset="0"/>
              </a:rPr>
              <a:t>, B., Hoch, E., </a:t>
            </a:r>
            <a:r>
              <a:rPr lang="en-US" sz="1200" dirty="0" err="1">
                <a:ea typeface="Calibri" panose="020F0502020204030204" pitchFamily="34" charset="0"/>
              </a:rPr>
              <a:t>Budney</a:t>
            </a:r>
            <a:r>
              <a:rPr lang="en-US" sz="1200" dirty="0">
                <a:ea typeface="Calibri" panose="020F0502020204030204" pitchFamily="34" charset="0"/>
              </a:rPr>
              <a:t>, A. J., &amp; Hall, W. D. (2021). Marijuana use and marijuana use disorder. </a:t>
            </a:r>
            <a:r>
              <a:rPr lang="en-US" sz="1200" i="1" dirty="0">
                <a:ea typeface="Calibri" panose="020F0502020204030204" pitchFamily="34" charset="0"/>
              </a:rPr>
              <a:t>Nature Reviews Disease Primers</a:t>
            </a:r>
            <a:r>
              <a:rPr lang="en-US" sz="1200" dirty="0">
                <a:ea typeface="Calibri" panose="020F0502020204030204" pitchFamily="34" charset="0"/>
              </a:rPr>
              <a:t>, </a:t>
            </a:r>
            <a:r>
              <a:rPr lang="en-US" sz="1200" i="1" dirty="0">
                <a:ea typeface="Calibri" panose="020F0502020204030204" pitchFamily="34" charset="0"/>
              </a:rPr>
              <a:t>7</a:t>
            </a:r>
            <a:r>
              <a:rPr lang="en-US" sz="1200" dirty="0">
                <a:ea typeface="Calibri" panose="020F0502020204030204" pitchFamily="34" charset="0"/>
              </a:rPr>
              <a:t>(1), 1-24.</a:t>
            </a:r>
          </a:p>
          <a:p>
            <a:endParaRPr lang="en-US" sz="1200" baseline="30000" dirty="0"/>
          </a:p>
          <a:p>
            <a:r>
              <a:rPr lang="en-US" sz="1200" dirty="0">
                <a:ea typeface="Calibri" panose="020F0502020204030204" pitchFamily="34" charset="0"/>
              </a:rPr>
              <a:t>3. Hennessy, E. A., &amp; Tanner-Smith, E. E. (2015). Effectiveness of brief school-based interventions for adolescents: A meta-analysis of alcohol use prevention programs. </a:t>
            </a:r>
            <a:r>
              <a:rPr lang="en-US" sz="1200" i="1" dirty="0">
                <a:ea typeface="Calibri" panose="020F0502020204030204" pitchFamily="34" charset="0"/>
              </a:rPr>
              <a:t>Prevention Science</a:t>
            </a:r>
            <a:r>
              <a:rPr lang="en-US" sz="1200" dirty="0">
                <a:ea typeface="Calibri" panose="020F0502020204030204" pitchFamily="34" charset="0"/>
              </a:rPr>
              <a:t>, </a:t>
            </a:r>
            <a:r>
              <a:rPr lang="en-US" sz="1200" i="1" dirty="0">
                <a:ea typeface="Calibri" panose="020F0502020204030204" pitchFamily="34" charset="0"/>
              </a:rPr>
              <a:t>16</a:t>
            </a:r>
            <a:r>
              <a:rPr lang="en-US" sz="1200" dirty="0">
                <a:ea typeface="Calibri" panose="020F0502020204030204" pitchFamily="34" charset="0"/>
              </a:rPr>
              <a:t>(3), 463-474.</a:t>
            </a:r>
          </a:p>
          <a:p>
            <a:endParaRPr lang="en-US" sz="1200" dirty="0">
              <a:ea typeface="Calibri" panose="020F0502020204030204" pitchFamily="34" charset="0"/>
            </a:endParaRPr>
          </a:p>
          <a:p>
            <a:r>
              <a:rPr lang="en-US" sz="1200" dirty="0">
                <a:ea typeface="Calibri" panose="020F0502020204030204" pitchFamily="34" charset="0"/>
              </a:rPr>
              <a:t>4. </a:t>
            </a:r>
            <a:r>
              <a:rPr lang="en-US" sz="1200" dirty="0" err="1">
                <a:ea typeface="Calibri" panose="020F0502020204030204" pitchFamily="34" charset="0"/>
              </a:rPr>
              <a:t>Cerdá</a:t>
            </a:r>
            <a:r>
              <a:rPr lang="en-US" sz="1200" dirty="0">
                <a:ea typeface="Calibri" panose="020F0502020204030204" pitchFamily="34" charset="0"/>
              </a:rPr>
              <a:t>, M., Mauro, C., Hamilton, A., Levy, N. S., </a:t>
            </a:r>
            <a:r>
              <a:rPr lang="en-US" sz="1200" dirty="0" err="1">
                <a:ea typeface="Calibri" panose="020F0502020204030204" pitchFamily="34" charset="0"/>
              </a:rPr>
              <a:t>Santaella</a:t>
            </a:r>
            <a:r>
              <a:rPr lang="en-US" sz="1200" dirty="0">
                <a:ea typeface="Calibri" panose="020F0502020204030204" pitchFamily="34" charset="0"/>
              </a:rPr>
              <a:t>-Tenorio, J., </a:t>
            </a:r>
            <a:r>
              <a:rPr lang="en-US" sz="1200" dirty="0" err="1">
                <a:ea typeface="Calibri" panose="020F0502020204030204" pitchFamily="34" charset="0"/>
              </a:rPr>
              <a:t>Hasin</a:t>
            </a:r>
            <a:r>
              <a:rPr lang="en-US" sz="1200" dirty="0">
                <a:ea typeface="Calibri" panose="020F0502020204030204" pitchFamily="34" charset="0"/>
              </a:rPr>
              <a:t>, D., ... &amp; Martins, S. S. (2020). Association between recreational marijuana legalization in the United States and changes in marijuana use and marijuana use disorder from 2008 to 2016. </a:t>
            </a:r>
            <a:r>
              <a:rPr lang="en-US" sz="1200" i="1" dirty="0">
                <a:ea typeface="Calibri" panose="020F0502020204030204" pitchFamily="34" charset="0"/>
              </a:rPr>
              <a:t>JAMA psychiatry</a:t>
            </a:r>
            <a:r>
              <a:rPr lang="en-US" sz="1200" dirty="0">
                <a:ea typeface="Calibri" panose="020F0502020204030204" pitchFamily="34" charset="0"/>
              </a:rPr>
              <a:t>, </a:t>
            </a:r>
            <a:r>
              <a:rPr lang="en-US" sz="1200" i="1" dirty="0">
                <a:ea typeface="Calibri" panose="020F0502020204030204" pitchFamily="34" charset="0"/>
              </a:rPr>
              <a:t>77</a:t>
            </a:r>
            <a:r>
              <a:rPr lang="en-US" sz="1200" dirty="0">
                <a:ea typeface="Calibri" panose="020F0502020204030204" pitchFamily="34" charset="0"/>
              </a:rPr>
              <a:t>(2), 165-171.</a:t>
            </a:r>
          </a:p>
          <a:p>
            <a:endParaRPr lang="en-US" sz="1200" dirty="0">
              <a:ea typeface="Calibri" panose="020F0502020204030204" pitchFamily="34" charset="0"/>
            </a:endParaRPr>
          </a:p>
          <a:p>
            <a:r>
              <a:rPr lang="en-US" sz="1200" dirty="0">
                <a:ea typeface="Calibri" panose="020F0502020204030204" pitchFamily="34" charset="0"/>
              </a:rPr>
              <a:t>5. </a:t>
            </a:r>
            <a:r>
              <a:rPr lang="en-US" sz="1200" dirty="0" err="1">
                <a:ea typeface="Calibri" panose="020F0502020204030204" pitchFamily="34" charset="0"/>
              </a:rPr>
              <a:t>Hasin</a:t>
            </a:r>
            <a:r>
              <a:rPr lang="en-US" sz="1200" dirty="0">
                <a:ea typeface="Calibri" panose="020F0502020204030204" pitchFamily="34" charset="0"/>
              </a:rPr>
              <a:t>, D. S., Wall, M., Keyes, K. M., </a:t>
            </a:r>
            <a:r>
              <a:rPr lang="en-US" sz="1200" dirty="0" err="1">
                <a:ea typeface="Calibri" panose="020F0502020204030204" pitchFamily="34" charset="0"/>
              </a:rPr>
              <a:t>Cerdá</a:t>
            </a:r>
            <a:r>
              <a:rPr lang="en-US" sz="1200" dirty="0">
                <a:ea typeface="Calibri" panose="020F0502020204030204" pitchFamily="34" charset="0"/>
              </a:rPr>
              <a:t>, M., Schulenberg, J., O'Malley, P. M., ... &amp; Feng, T. (2015). Medical marijuana laws and adolescent marijuana use in the USA from 1991 to 2014: results from annual, repeated cross-sectional surveys. </a:t>
            </a:r>
            <a:r>
              <a:rPr lang="en-US" sz="1200" i="1" dirty="0">
                <a:ea typeface="Calibri" panose="020F0502020204030204" pitchFamily="34" charset="0"/>
              </a:rPr>
              <a:t>The Lancet Psychiatry</a:t>
            </a:r>
            <a:r>
              <a:rPr lang="en-US" sz="1200" dirty="0">
                <a:ea typeface="Calibri" panose="020F0502020204030204" pitchFamily="34" charset="0"/>
              </a:rPr>
              <a:t>, </a:t>
            </a:r>
            <a:r>
              <a:rPr lang="en-US" sz="1200" i="1" dirty="0">
                <a:ea typeface="Calibri" panose="020F0502020204030204" pitchFamily="34" charset="0"/>
              </a:rPr>
              <a:t>2</a:t>
            </a:r>
            <a:r>
              <a:rPr lang="en-US" sz="1200" dirty="0">
                <a:ea typeface="Calibri" panose="020F0502020204030204" pitchFamily="34" charset="0"/>
              </a:rPr>
              <a:t>(7), 601-608.</a:t>
            </a:r>
          </a:p>
          <a:p>
            <a:endParaRPr lang="en-US" sz="1200" dirty="0">
              <a:ea typeface="Calibri" panose="020F0502020204030204" pitchFamily="34" charset="0"/>
            </a:endParaRPr>
          </a:p>
          <a:p>
            <a:r>
              <a:rPr lang="en-US" sz="1200" dirty="0">
                <a:ea typeface="Calibri" panose="020F0502020204030204" pitchFamily="34" charset="0"/>
              </a:rPr>
              <a:t>6. Department of Mental Health. (2024). Missouri Student Survey, Data by Middle &amp; High School. https://dmh.mo.gov/alcohol-drug/missouri-student-survey</a:t>
            </a:r>
          </a:p>
          <a:p>
            <a:endParaRPr lang="en-US" sz="1200" dirty="0">
              <a:ea typeface="Calibri" panose="020F0502020204030204" pitchFamily="34" charset="0"/>
            </a:endParaRPr>
          </a:p>
          <a:p>
            <a:endParaRPr lang="en-US" sz="1200" dirty="0">
              <a:ea typeface="Calibri" panose="020F0502020204030204" pitchFamily="34" charset="0"/>
            </a:endParaRPr>
          </a:p>
        </p:txBody>
      </p:sp>
    </p:spTree>
    <p:extLst>
      <p:ext uri="{BB962C8B-B14F-4D97-AF65-F5344CB8AC3E}">
        <p14:creationId xmlns:p14="http://schemas.microsoft.com/office/powerpoint/2010/main" val="838246484"/>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 name="Connect with Us"/>
          <p:cNvSpPr txBox="1"/>
          <p:nvPr/>
        </p:nvSpPr>
        <p:spPr>
          <a:xfrm>
            <a:off x="824183" y="1268556"/>
            <a:ext cx="5846173" cy="74548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defRPr sz="5000">
                <a:solidFill>
                  <a:srgbClr val="FFFFFF"/>
                </a:solidFill>
                <a:latin typeface="Henriette Medium"/>
                <a:ea typeface="Henriette Medium"/>
                <a:cs typeface="Henriette Medium"/>
                <a:sym typeface="Henriette Medium"/>
              </a:defRPr>
            </a:lvl1p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sz="5000" b="0" i="0" u="none" strike="noStrike" kern="0" cap="none" spc="0" normalizeH="0" baseline="0" noProof="0">
                <a:ln>
                  <a:noFill/>
                </a:ln>
                <a:solidFill>
                  <a:srgbClr val="FFFFFF"/>
                </a:solidFill>
                <a:effectLst/>
                <a:uLnTx/>
                <a:uFillTx/>
                <a:latin typeface="Henriette Medium"/>
                <a:sym typeface="Henriette Medium"/>
              </a:rPr>
              <a:t>Connect with Us</a:t>
            </a:r>
          </a:p>
        </p:txBody>
      </p:sp>
      <p:sp>
        <p:nvSpPr>
          <p:cNvPr id="115" name="9355 Olive Boulevard…"/>
          <p:cNvSpPr txBox="1"/>
          <p:nvPr/>
        </p:nvSpPr>
        <p:spPr>
          <a:xfrm>
            <a:off x="914821" y="3910155"/>
            <a:ext cx="3241676" cy="144398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p>
            <a:pPr marL="0" marR="0" lvl="0" indent="0" algn="l" defTabSz="914400" rtl="0" eaLnBrk="1" fontAlgn="auto" latinLnBrk="0" hangingPunct="0">
              <a:lnSpc>
                <a:spcPct val="100000"/>
              </a:lnSpc>
              <a:spcBef>
                <a:spcPts val="0"/>
              </a:spcBef>
              <a:spcAft>
                <a:spcPts val="0"/>
              </a:spcAft>
              <a:buClrTx/>
              <a:buSzTx/>
              <a:buFontTx/>
              <a:buNone/>
              <a:tabLst/>
              <a:defRPr sz="2200">
                <a:solidFill>
                  <a:srgbClr val="FFFFFF"/>
                </a:solidFill>
                <a:latin typeface="Henriette Medium"/>
                <a:ea typeface="Henriette Medium"/>
                <a:cs typeface="Henriette Medium"/>
                <a:sym typeface="Henriette Medium"/>
              </a:defRPr>
            </a:pPr>
            <a:r>
              <a:rPr kumimoji="0" sz="2200" b="0" i="0" u="none" strike="noStrike" kern="0" cap="none" spc="0" normalizeH="0" baseline="0" noProof="0">
                <a:ln>
                  <a:noFill/>
                </a:ln>
                <a:solidFill>
                  <a:srgbClr val="FFFFFF"/>
                </a:solidFill>
                <a:effectLst/>
                <a:uLnTx/>
                <a:uFillTx/>
                <a:latin typeface="Henriette Medium"/>
                <a:ea typeface="Henriette Medium"/>
                <a:cs typeface="Henriette Medium"/>
                <a:sym typeface="Henriette Medium"/>
              </a:rPr>
              <a:t>9355 Olive Boulevard</a:t>
            </a:r>
          </a:p>
          <a:p>
            <a:pPr marL="0" marR="0" lvl="0" indent="0" algn="l" defTabSz="914400" rtl="0" eaLnBrk="1" fontAlgn="auto" latinLnBrk="0" hangingPunct="0">
              <a:lnSpc>
                <a:spcPct val="100000"/>
              </a:lnSpc>
              <a:spcBef>
                <a:spcPts val="0"/>
              </a:spcBef>
              <a:spcAft>
                <a:spcPts val="0"/>
              </a:spcAft>
              <a:buClrTx/>
              <a:buSzTx/>
              <a:buFontTx/>
              <a:buNone/>
              <a:tabLst/>
              <a:defRPr sz="2200">
                <a:solidFill>
                  <a:srgbClr val="FFFFFF"/>
                </a:solidFill>
                <a:latin typeface="Henriette Medium"/>
                <a:ea typeface="Henriette Medium"/>
                <a:cs typeface="Henriette Medium"/>
                <a:sym typeface="Henriette Medium"/>
              </a:defRPr>
            </a:pPr>
            <a:r>
              <a:rPr kumimoji="0" sz="2200" b="0" i="0" u="none" strike="noStrike" kern="0" cap="none" spc="0" normalizeH="0" baseline="0" noProof="0">
                <a:ln>
                  <a:noFill/>
                </a:ln>
                <a:solidFill>
                  <a:srgbClr val="FFFFFF"/>
                </a:solidFill>
                <a:effectLst/>
                <a:uLnTx/>
                <a:uFillTx/>
                <a:latin typeface="Henriette Medium"/>
                <a:ea typeface="Henriette Medium"/>
                <a:cs typeface="Henriette Medium"/>
                <a:sym typeface="Henriette Medium"/>
              </a:rPr>
              <a:t>St. Louis, MO 63132</a:t>
            </a:r>
          </a:p>
          <a:p>
            <a:pPr marL="0" marR="0" lvl="0" indent="0" algn="l" defTabSz="914400" rtl="0" eaLnBrk="1" fontAlgn="auto" latinLnBrk="0" hangingPunct="0">
              <a:lnSpc>
                <a:spcPct val="100000"/>
              </a:lnSpc>
              <a:spcBef>
                <a:spcPts val="0"/>
              </a:spcBef>
              <a:spcAft>
                <a:spcPts val="0"/>
              </a:spcAft>
              <a:buClrTx/>
              <a:buSzTx/>
              <a:buFontTx/>
              <a:buNone/>
              <a:tabLst/>
              <a:defRPr sz="2200">
                <a:solidFill>
                  <a:srgbClr val="FFFFFF"/>
                </a:solidFill>
                <a:latin typeface="Henriette Medium"/>
                <a:ea typeface="Henriette Medium"/>
                <a:cs typeface="Henriette Medium"/>
                <a:sym typeface="Henriette Medium"/>
              </a:defRPr>
            </a:pPr>
            <a:r>
              <a:rPr kumimoji="0" sz="2200" b="0" i="0" u="none" strike="noStrike" kern="0" cap="none" spc="0" normalizeH="0" baseline="0" noProof="0">
                <a:ln>
                  <a:noFill/>
                </a:ln>
                <a:solidFill>
                  <a:srgbClr val="FFFFFF"/>
                </a:solidFill>
                <a:effectLst/>
                <a:uLnTx/>
                <a:uFillTx/>
                <a:latin typeface="Henriette Medium"/>
                <a:ea typeface="Henriette Medium"/>
                <a:cs typeface="Henriette Medium"/>
                <a:sym typeface="Henriette Medium"/>
              </a:rPr>
              <a:t>314.962.3456</a:t>
            </a:r>
            <a:endParaRPr kumimoji="0" sz="2200" b="0" i="0" u="sng" strike="noStrike" kern="0" cap="none" spc="0" normalizeH="0" baseline="0" noProof="0">
              <a:ln>
                <a:noFill/>
              </a:ln>
              <a:solidFill>
                <a:srgbClr val="FFFFFF"/>
              </a:solidFill>
              <a:effectLst/>
              <a:uLnTx/>
              <a:uFillTx/>
              <a:latin typeface="Henriette Medium"/>
              <a:ea typeface="Henriette Medium"/>
              <a:cs typeface="Henriette Medium"/>
              <a:sym typeface="Henriette Medium"/>
            </a:endParaRPr>
          </a:p>
          <a:p>
            <a:pPr marL="0" marR="0" lvl="0" indent="0" algn="l" defTabSz="914400" rtl="0" eaLnBrk="1" fontAlgn="auto" latinLnBrk="0" hangingPunct="0">
              <a:lnSpc>
                <a:spcPct val="100000"/>
              </a:lnSpc>
              <a:spcBef>
                <a:spcPts val="0"/>
              </a:spcBef>
              <a:spcAft>
                <a:spcPts val="0"/>
              </a:spcAft>
              <a:buClrTx/>
              <a:buSzTx/>
              <a:buFontTx/>
              <a:buNone/>
              <a:tabLst/>
              <a:defRPr sz="2200">
                <a:solidFill>
                  <a:srgbClr val="10B6A1"/>
                </a:solidFill>
                <a:uFill>
                  <a:solidFill>
                    <a:srgbClr val="0000FF"/>
                  </a:solidFill>
                </a:uFill>
                <a:latin typeface="Henriette Medium"/>
                <a:ea typeface="Henriette Medium"/>
                <a:cs typeface="Henriette Medium"/>
                <a:sym typeface="Henriette Medium"/>
              </a:defRPr>
            </a:pPr>
            <a:r>
              <a:rPr kumimoji="0" sz="2200" b="0" i="0" u="none" strike="noStrike" kern="0" cap="none" spc="0" normalizeH="0" baseline="0" noProof="0">
                <a:ln>
                  <a:noFill/>
                </a:ln>
                <a:solidFill>
                  <a:srgbClr val="10B6A1"/>
                </a:solidFill>
                <a:effectLst/>
                <a:uLnTx/>
                <a:uFill>
                  <a:solidFill>
                    <a:srgbClr val="0000FF"/>
                  </a:solidFill>
                </a:uFill>
                <a:latin typeface="Henriette Medium"/>
                <a:ea typeface="Henriette Medium"/>
                <a:cs typeface="Henriette Medium"/>
                <a:sym typeface="Henriette Medium"/>
                <a:hlinkClick r:id="rId2"/>
              </a:rPr>
              <a:t>prevented.org</a:t>
            </a:r>
          </a:p>
        </p:txBody>
      </p:sp>
      <p:sp>
        <p:nvSpPr>
          <p:cNvPr id="116" name="Rectangle"/>
          <p:cNvSpPr/>
          <p:nvPr/>
        </p:nvSpPr>
        <p:spPr>
          <a:xfrm>
            <a:off x="939800" y="3353423"/>
            <a:ext cx="1270000" cy="123285"/>
          </a:xfrm>
          <a:prstGeom prst="rect">
            <a:avLst/>
          </a:prstGeom>
          <a:solidFill>
            <a:schemeClr val="accent3"/>
          </a:solidFill>
          <a:ln w="12700">
            <a:miter lim="400000"/>
          </a:ln>
        </p:spPr>
        <p:txBody>
          <a:bodyPr lIns="45718" tIns="45718" rIns="45718" bIns="45718" anchor="ctr"/>
          <a:lstStyle/>
          <a:p>
            <a:pPr marL="0" marR="0" lvl="0" indent="0" algn="l" defTabSz="914400" rtl="0" eaLnBrk="1" fontAlgn="auto" latinLnBrk="0" hangingPunct="0">
              <a:lnSpc>
                <a:spcPct val="100000"/>
              </a:lnSpc>
              <a:spcBef>
                <a:spcPts val="0"/>
              </a:spcBef>
              <a:spcAft>
                <a:spcPts val="0"/>
              </a:spcAft>
              <a:buClrTx/>
              <a:buSzTx/>
              <a:buFontTx/>
              <a:buNone/>
              <a:tabLst/>
              <a:defRPr>
                <a:solidFill>
                  <a:srgbClr val="FFFFFF"/>
                </a:solidFill>
                <a:latin typeface="+mj-lt"/>
                <a:ea typeface="+mj-ea"/>
                <a:cs typeface="+mj-cs"/>
                <a:sym typeface="Calibri"/>
              </a:defRPr>
            </a:pPr>
            <a:endParaRPr kumimoji="0" sz="1800" b="0" i="0" u="none" strike="noStrike" kern="0" cap="none" spc="0" normalizeH="0" baseline="0" noProof="0">
              <a:ln>
                <a:noFill/>
              </a:ln>
              <a:solidFill>
                <a:srgbClr val="FFFFFF"/>
              </a:solidFill>
              <a:effectLst/>
              <a:uLnTx/>
              <a:uFillTx/>
              <a:latin typeface="Calibri"/>
              <a:ea typeface="+mj-ea"/>
              <a:cs typeface="Calibri"/>
              <a:sym typeface="Calibri"/>
            </a:endParaRPr>
          </a:p>
        </p:txBody>
      </p:sp>
      <p:pic>
        <p:nvPicPr>
          <p:cNvPr id="117" name="Image" descr="Image"/>
          <p:cNvPicPr>
            <a:picLocks noChangeAspect="1"/>
          </p:cNvPicPr>
          <p:nvPr/>
        </p:nvPicPr>
        <p:blipFill>
          <a:blip r:embed="rId3"/>
          <a:stretch>
            <a:fillRect/>
          </a:stretch>
        </p:blipFill>
        <p:spPr>
          <a:xfrm>
            <a:off x="-459305" y="3805405"/>
            <a:ext cx="9673009" cy="11191428"/>
          </a:xfrm>
          <a:prstGeom prst="rect">
            <a:avLst/>
          </a:prstGeom>
          <a:ln w="12700">
            <a:miter lim="400000"/>
          </a:ln>
        </p:spPr>
      </p:pic>
      <p:pic>
        <p:nvPicPr>
          <p:cNvPr id="118" name="Image" descr="Image"/>
          <p:cNvPicPr>
            <a:picLocks noChangeAspect="1"/>
          </p:cNvPicPr>
          <p:nvPr/>
        </p:nvPicPr>
        <p:blipFill>
          <a:blip r:embed="rId4"/>
          <a:stretch>
            <a:fillRect/>
          </a:stretch>
        </p:blipFill>
        <p:spPr>
          <a:xfrm>
            <a:off x="6673012" y="5590368"/>
            <a:ext cx="2042463" cy="943398"/>
          </a:xfrm>
          <a:prstGeom prst="rect">
            <a:avLst/>
          </a:prstGeom>
          <a:ln w="12700">
            <a:miter lim="400000"/>
          </a:ln>
        </p:spPr>
      </p:pic>
      <p:pic>
        <p:nvPicPr>
          <p:cNvPr id="119" name="Image" descr="Image"/>
          <p:cNvPicPr>
            <a:picLocks noChangeAspect="1"/>
          </p:cNvPicPr>
          <p:nvPr/>
        </p:nvPicPr>
        <p:blipFill>
          <a:blip r:embed="rId5"/>
          <a:stretch>
            <a:fillRect/>
          </a:stretch>
        </p:blipFill>
        <p:spPr>
          <a:xfrm>
            <a:off x="920050" y="2185422"/>
            <a:ext cx="1616920" cy="353620"/>
          </a:xfrm>
          <a:prstGeom prst="rect">
            <a:avLst/>
          </a:prstGeom>
          <a:ln w="12700">
            <a:miter lim="400000"/>
          </a:ln>
        </p:spPr>
      </p:pic>
      <p:sp>
        <p:nvSpPr>
          <p:cNvPr id="120" name="9355 Olive Boulevard…"/>
          <p:cNvSpPr txBox="1"/>
          <p:nvPr/>
        </p:nvSpPr>
        <p:spPr>
          <a:xfrm>
            <a:off x="914821" y="2647539"/>
            <a:ext cx="3241676" cy="37718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defRPr sz="2200">
                <a:solidFill>
                  <a:srgbClr val="FFFFFF"/>
                </a:solidFill>
                <a:latin typeface="Henriette Medium"/>
                <a:ea typeface="Henriette Medium"/>
                <a:cs typeface="Henriette Medium"/>
                <a:sym typeface="Henriette Medium"/>
              </a:defRPr>
            </a:lvl1p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sz="2200" b="0" i="0" u="none" strike="noStrike" kern="0" cap="none" spc="0" normalizeH="0" baseline="0" noProof="0" dirty="0">
                <a:ln>
                  <a:noFill/>
                </a:ln>
                <a:solidFill>
                  <a:srgbClr val="FFFFFF"/>
                </a:solidFill>
                <a:effectLst/>
                <a:uLnTx/>
                <a:uFillTx/>
                <a:latin typeface="Henriette Medium"/>
                <a:sym typeface="Henriette Medium"/>
              </a:rPr>
              <a:t>@</a:t>
            </a:r>
            <a:r>
              <a:rPr kumimoji="0" sz="2200" b="0" i="0" u="none" strike="noStrike" kern="0" cap="none" spc="0" normalizeH="0" baseline="0" noProof="0" dirty="0" err="1">
                <a:ln>
                  <a:noFill/>
                </a:ln>
                <a:solidFill>
                  <a:srgbClr val="FFFFFF"/>
                </a:solidFill>
                <a:effectLst/>
                <a:uLnTx/>
                <a:uFillTx/>
                <a:latin typeface="Henriette Medium"/>
                <a:sym typeface="Henriette Medium"/>
              </a:rPr>
              <a:t>Prevent_Ed</a:t>
            </a:r>
            <a:endParaRPr kumimoji="0" sz="2200" b="0" i="0" u="none" strike="noStrike" kern="0" cap="none" spc="0" normalizeH="0" baseline="0" noProof="0" dirty="0">
              <a:ln>
                <a:noFill/>
              </a:ln>
              <a:solidFill>
                <a:srgbClr val="FFFFFF"/>
              </a:solidFill>
              <a:effectLst/>
              <a:uLnTx/>
              <a:uFillTx/>
              <a:latin typeface="Henriette Medium"/>
              <a:sym typeface="Henriette Medium"/>
            </a:endParaRPr>
          </a:p>
        </p:txBody>
      </p:sp>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684082" y="2067430"/>
            <a:ext cx="906454" cy="657163"/>
          </a:xfrm>
          <a:prstGeom prst="rect">
            <a:avLst/>
          </a:prstGeom>
        </p:spPr>
      </p:pic>
      <p:sp>
        <p:nvSpPr>
          <p:cNvPr id="3" name="Rectangle 2"/>
          <p:cNvSpPr/>
          <p:nvPr/>
        </p:nvSpPr>
        <p:spPr>
          <a:xfrm>
            <a:off x="5004689" y="2539042"/>
            <a:ext cx="2535181" cy="531749"/>
          </a:xfrm>
          <a:prstGeom prst="rect">
            <a:avLst/>
          </a:prstGeom>
        </p:spPr>
        <p:txBody>
          <a:bodyPr wrap="non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2200" b="0" i="0" u="none" strike="noStrike" kern="1200" cap="none" spc="0" normalizeH="0" baseline="0" noProof="0" dirty="0">
                <a:ln>
                  <a:noFill/>
                </a:ln>
                <a:solidFill>
                  <a:srgbClr val="FFFFFF"/>
                </a:solidFill>
                <a:effectLst/>
                <a:uLnTx/>
                <a:uFillTx/>
                <a:latin typeface="Henriette Medium" panose="00000600000000000000" pitchFamily="50" charset="0"/>
                <a:cs typeface="Helvetica"/>
                <a:sym typeface="Arial"/>
              </a:rPr>
              <a:t>talkaboutitmo.com</a:t>
            </a:r>
          </a:p>
        </p:txBody>
      </p:sp>
      <p:sp>
        <p:nvSpPr>
          <p:cNvPr id="4" name="TextBox 3">
            <a:extLst>
              <a:ext uri="{FF2B5EF4-FFF2-40B4-BE49-F238E27FC236}">
                <a16:creationId xmlns:a16="http://schemas.microsoft.com/office/drawing/2014/main" id="{EBDAE549-3740-2D0D-BE1B-E2D165154EAE}"/>
              </a:ext>
            </a:extLst>
          </p:cNvPr>
          <p:cNvSpPr txBox="1"/>
          <p:nvPr/>
        </p:nvSpPr>
        <p:spPr>
          <a:xfrm>
            <a:off x="5004689" y="3906691"/>
            <a:ext cx="3031393" cy="70788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2000" b="0" i="0" u="none" strike="noStrike" cap="none" spc="0" normalizeH="0" baseline="0" dirty="0">
                <a:ln>
                  <a:noFill/>
                </a:ln>
                <a:solidFill>
                  <a:srgbClr val="FFFFFF"/>
                </a:solidFill>
                <a:effectLst/>
                <a:uFillTx/>
                <a:latin typeface="Henriette" panose="00000500000000000000" pitchFamily="50" charset="0"/>
                <a:sym typeface="Helvetica"/>
              </a:rPr>
              <a:t>ewilson@prevented.org</a:t>
            </a:r>
          </a:p>
          <a:p>
            <a:pPr marL="0" marR="0" indent="0" algn="l" defTabSz="914400" rtl="0" fontAlgn="auto" latinLnBrk="0" hangingPunct="0">
              <a:lnSpc>
                <a:spcPct val="100000"/>
              </a:lnSpc>
              <a:spcBef>
                <a:spcPts val="0"/>
              </a:spcBef>
              <a:spcAft>
                <a:spcPts val="0"/>
              </a:spcAft>
              <a:buClrTx/>
              <a:buSzTx/>
              <a:buFontTx/>
              <a:buNone/>
              <a:tabLst/>
            </a:pPr>
            <a:r>
              <a:rPr lang="en-US" sz="2000" dirty="0">
                <a:solidFill>
                  <a:srgbClr val="FFFFFF"/>
                </a:solidFill>
                <a:latin typeface="Henriette" panose="00000500000000000000" pitchFamily="50" charset="0"/>
                <a:sym typeface="Helvetica"/>
              </a:rPr>
              <a:t>(314)912-9190</a:t>
            </a:r>
            <a:endParaRPr kumimoji="0" lang="en-US" sz="2000" b="0" i="0" u="none" strike="noStrike" cap="none" spc="0" normalizeH="0" baseline="0" dirty="0">
              <a:ln>
                <a:noFill/>
              </a:ln>
              <a:solidFill>
                <a:srgbClr val="FFFFFF"/>
              </a:solidFill>
              <a:effectLst/>
              <a:uFillTx/>
              <a:latin typeface="Henriette" panose="00000500000000000000" pitchFamily="50" charset="0"/>
              <a:sym typeface="Helvetica"/>
            </a:endParaRPr>
          </a:p>
        </p:txBody>
      </p:sp>
    </p:spTree>
    <p:extLst>
      <p:ext uri="{BB962C8B-B14F-4D97-AF65-F5344CB8AC3E}">
        <p14:creationId xmlns:p14="http://schemas.microsoft.com/office/powerpoint/2010/main" val="2176034355"/>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See data table below">
            <a:extLst>
              <a:ext uri="{FF2B5EF4-FFF2-40B4-BE49-F238E27FC236}">
                <a16:creationId xmlns:a16="http://schemas.microsoft.com/office/drawing/2014/main" id="{5B20E1B2-E81A-6A5E-9AF8-D2F48E99FDD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09600"/>
            <a:ext cx="9144000" cy="5372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3655801"/>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4FB70B3-E84B-E507-030B-F54D179195F6}"/>
              </a:ext>
            </a:extLst>
          </p:cNvPr>
          <p:cNvPicPr>
            <a:picLocks noChangeAspect="1"/>
          </p:cNvPicPr>
          <p:nvPr/>
        </p:nvPicPr>
        <p:blipFill>
          <a:blip r:embed="rId3"/>
          <a:stretch>
            <a:fillRect/>
          </a:stretch>
        </p:blipFill>
        <p:spPr>
          <a:xfrm>
            <a:off x="0" y="990027"/>
            <a:ext cx="9144000" cy="5182173"/>
          </a:xfrm>
          <a:prstGeom prst="rect">
            <a:avLst/>
          </a:prstGeom>
        </p:spPr>
      </p:pic>
      <p:sp>
        <p:nvSpPr>
          <p:cNvPr id="3" name="Title 2">
            <a:extLst>
              <a:ext uri="{FF2B5EF4-FFF2-40B4-BE49-F238E27FC236}">
                <a16:creationId xmlns:a16="http://schemas.microsoft.com/office/drawing/2014/main" id="{400F6C98-E435-22E7-2BDF-F6F265CC5BD7}"/>
              </a:ext>
            </a:extLst>
          </p:cNvPr>
          <p:cNvSpPr>
            <a:spLocks noGrp="1"/>
          </p:cNvSpPr>
          <p:nvPr>
            <p:ph type="title"/>
          </p:nvPr>
        </p:nvSpPr>
        <p:spPr/>
        <p:txBody>
          <a:bodyPr>
            <a:normAutofit fontScale="90000"/>
          </a:bodyPr>
          <a:lstStyle/>
          <a:p>
            <a:r>
              <a:rPr lang="en-US" dirty="0"/>
              <a:t>National Landscape</a:t>
            </a:r>
          </a:p>
        </p:txBody>
      </p:sp>
      <p:sp>
        <p:nvSpPr>
          <p:cNvPr id="2" name="TextBox 1">
            <a:extLst>
              <a:ext uri="{FF2B5EF4-FFF2-40B4-BE49-F238E27FC236}">
                <a16:creationId xmlns:a16="http://schemas.microsoft.com/office/drawing/2014/main" id="{F0569133-17D3-C622-A7AD-1117E7A6D06A}"/>
              </a:ext>
            </a:extLst>
          </p:cNvPr>
          <p:cNvSpPr txBox="1"/>
          <p:nvPr/>
        </p:nvSpPr>
        <p:spPr>
          <a:xfrm>
            <a:off x="152400" y="1219200"/>
            <a:ext cx="5943600" cy="261610"/>
          </a:xfrm>
          <a:prstGeom prst="rect">
            <a:avLst/>
          </a:prstGeom>
          <a:noFill/>
        </p:spPr>
        <p:txBody>
          <a:bodyPr wrap="square" rtlCol="0">
            <a:spAutoFit/>
          </a:bodyPr>
          <a:lstStyle/>
          <a:p>
            <a:r>
              <a:rPr lang="en-US" sz="1100" dirty="0"/>
              <a:t>Source: National Conference of State Legislatures. (Updated Feb 1, 2025)</a:t>
            </a:r>
          </a:p>
        </p:txBody>
      </p:sp>
    </p:spTree>
    <p:extLst>
      <p:ext uri="{BB962C8B-B14F-4D97-AF65-F5344CB8AC3E}">
        <p14:creationId xmlns:p14="http://schemas.microsoft.com/office/powerpoint/2010/main" val="3111505927"/>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75E6463-5322-66CA-D0F8-6FECCB25BCDA}"/>
              </a:ext>
            </a:extLst>
          </p:cNvPr>
          <p:cNvSpPr>
            <a:spLocks noGrp="1"/>
          </p:cNvSpPr>
          <p:nvPr>
            <p:ph sz="half" idx="1"/>
          </p:nvPr>
        </p:nvSpPr>
        <p:spPr/>
        <p:txBody>
          <a:bodyPr/>
          <a:lstStyle/>
          <a:p>
            <a:pPr marL="0" indent="0" algn="ctr">
              <a:buNone/>
            </a:pPr>
            <a:r>
              <a:rPr lang="en-US" b="1" dirty="0">
                <a:solidFill>
                  <a:schemeClr val="accent3"/>
                </a:solidFill>
              </a:rPr>
              <a:t>Medicinal</a:t>
            </a:r>
          </a:p>
          <a:p>
            <a:pPr algn="ctr"/>
            <a:endParaRPr lang="en-US" dirty="0"/>
          </a:p>
          <a:p>
            <a:pPr marL="0" indent="0" algn="ctr">
              <a:buNone/>
            </a:pPr>
            <a:r>
              <a:rPr lang="en-US" dirty="0"/>
              <a:t>November 2018 </a:t>
            </a:r>
          </a:p>
          <a:p>
            <a:pPr marL="0" indent="0" algn="ctr">
              <a:buNone/>
            </a:pPr>
            <a:r>
              <a:rPr lang="en-US" dirty="0"/>
              <a:t>via </a:t>
            </a:r>
          </a:p>
          <a:p>
            <a:pPr marL="0" indent="0" algn="ctr">
              <a:buNone/>
            </a:pPr>
            <a:r>
              <a:rPr lang="en-US" dirty="0"/>
              <a:t>Constitutional </a:t>
            </a:r>
          </a:p>
          <a:p>
            <a:pPr marL="0" indent="0" algn="ctr">
              <a:buNone/>
            </a:pPr>
            <a:r>
              <a:rPr lang="en-US" dirty="0"/>
              <a:t>  Amendment  	</a:t>
            </a:r>
          </a:p>
        </p:txBody>
      </p:sp>
      <p:sp>
        <p:nvSpPr>
          <p:cNvPr id="3" name="Content Placeholder 2">
            <a:extLst>
              <a:ext uri="{FF2B5EF4-FFF2-40B4-BE49-F238E27FC236}">
                <a16:creationId xmlns:a16="http://schemas.microsoft.com/office/drawing/2014/main" id="{46B126AB-2348-43F3-05F7-CDA394F99EF1}"/>
              </a:ext>
            </a:extLst>
          </p:cNvPr>
          <p:cNvSpPr>
            <a:spLocks noGrp="1"/>
          </p:cNvSpPr>
          <p:nvPr>
            <p:ph sz="half" idx="10"/>
          </p:nvPr>
        </p:nvSpPr>
        <p:spPr/>
        <p:txBody>
          <a:bodyPr/>
          <a:lstStyle/>
          <a:p>
            <a:pPr marL="0" indent="0" algn="ctr">
              <a:buNone/>
            </a:pPr>
            <a:r>
              <a:rPr lang="en-US" b="1" dirty="0">
                <a:solidFill>
                  <a:schemeClr val="accent3"/>
                </a:solidFill>
              </a:rPr>
              <a:t>Adult use</a:t>
            </a:r>
          </a:p>
          <a:p>
            <a:pPr algn="ctr"/>
            <a:endParaRPr lang="en-US" dirty="0"/>
          </a:p>
          <a:p>
            <a:pPr marL="0" indent="0" algn="ctr">
              <a:buNone/>
            </a:pPr>
            <a:r>
              <a:rPr lang="en-US" dirty="0"/>
              <a:t>November 2022</a:t>
            </a:r>
          </a:p>
          <a:p>
            <a:pPr marL="0" indent="0" algn="ctr">
              <a:buNone/>
            </a:pPr>
            <a:r>
              <a:rPr lang="en-US" dirty="0"/>
              <a:t>via </a:t>
            </a:r>
          </a:p>
          <a:p>
            <a:pPr marL="0" indent="0" algn="ctr">
              <a:buNone/>
            </a:pPr>
            <a:r>
              <a:rPr lang="en-US" dirty="0"/>
              <a:t>Constitutional</a:t>
            </a:r>
          </a:p>
          <a:p>
            <a:pPr marL="0" indent="0" algn="ctr">
              <a:buNone/>
            </a:pPr>
            <a:r>
              <a:rPr lang="en-US" dirty="0"/>
              <a:t> Amendment </a:t>
            </a:r>
          </a:p>
        </p:txBody>
      </p:sp>
      <p:sp>
        <p:nvSpPr>
          <p:cNvPr id="4" name="Title 3">
            <a:extLst>
              <a:ext uri="{FF2B5EF4-FFF2-40B4-BE49-F238E27FC236}">
                <a16:creationId xmlns:a16="http://schemas.microsoft.com/office/drawing/2014/main" id="{CFE3E77E-4DFD-0323-A3D6-FDE6B6A5C311}"/>
              </a:ext>
            </a:extLst>
          </p:cNvPr>
          <p:cNvSpPr>
            <a:spLocks noGrp="1"/>
          </p:cNvSpPr>
          <p:nvPr>
            <p:ph type="title"/>
          </p:nvPr>
        </p:nvSpPr>
        <p:spPr/>
        <p:txBody>
          <a:bodyPr>
            <a:normAutofit fontScale="90000"/>
          </a:bodyPr>
          <a:lstStyle/>
          <a:p>
            <a:r>
              <a:rPr lang="en-US" dirty="0"/>
              <a:t>Missouri Landscape</a:t>
            </a:r>
          </a:p>
        </p:txBody>
      </p:sp>
    </p:spTree>
    <p:extLst>
      <p:ext uri="{BB962C8B-B14F-4D97-AF65-F5344CB8AC3E}">
        <p14:creationId xmlns:p14="http://schemas.microsoft.com/office/powerpoint/2010/main" val="3014083296"/>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C08E642-8F32-DB85-92EE-54B4A2F04D43}"/>
              </a:ext>
            </a:extLst>
          </p:cNvPr>
          <p:cNvSpPr>
            <a:spLocks noGrp="1"/>
          </p:cNvSpPr>
          <p:nvPr>
            <p:ph type="title"/>
          </p:nvPr>
        </p:nvSpPr>
        <p:spPr/>
        <p:txBody>
          <a:bodyPr>
            <a:normAutofit fontScale="90000"/>
          </a:bodyPr>
          <a:lstStyle/>
          <a:p>
            <a:r>
              <a:rPr lang="en-US" dirty="0"/>
              <a:t>Missouri Teens </a:t>
            </a:r>
          </a:p>
        </p:txBody>
      </p:sp>
      <p:sp>
        <p:nvSpPr>
          <p:cNvPr id="10" name="TextBox 9">
            <a:extLst>
              <a:ext uri="{FF2B5EF4-FFF2-40B4-BE49-F238E27FC236}">
                <a16:creationId xmlns:a16="http://schemas.microsoft.com/office/drawing/2014/main" id="{0C3648FC-98FA-BCC8-7E38-0F8407EEE684}"/>
              </a:ext>
            </a:extLst>
          </p:cNvPr>
          <p:cNvSpPr txBox="1"/>
          <p:nvPr/>
        </p:nvSpPr>
        <p:spPr>
          <a:xfrm>
            <a:off x="762000" y="1295400"/>
            <a:ext cx="7620000" cy="923330"/>
          </a:xfrm>
          <a:prstGeom prst="rect">
            <a:avLst/>
          </a:prstGeom>
          <a:noFill/>
        </p:spPr>
        <p:txBody>
          <a:bodyPr wrap="square" rtlCol="0">
            <a:spAutoFit/>
          </a:bodyPr>
          <a:lstStyle/>
          <a:p>
            <a:pPr algn="ctr"/>
            <a:r>
              <a:rPr lang="en-US" sz="1800" dirty="0">
                <a:latin typeface="+mn-lt"/>
                <a:ea typeface="Calibri" panose="020F0502020204030204" pitchFamily="34" charset="0"/>
                <a:cs typeface="Times New Roman" panose="02020603050405020304" pitchFamily="18" charset="0"/>
              </a:rPr>
              <a:t>In 2024, </a:t>
            </a:r>
            <a:r>
              <a:rPr lang="en-US" dirty="0">
                <a:ea typeface="Calibri" panose="020F0502020204030204" pitchFamily="34" charset="0"/>
                <a:cs typeface="Times New Roman" panose="02020603050405020304" pitchFamily="18" charset="0"/>
              </a:rPr>
              <a:t>32.2</a:t>
            </a:r>
            <a:r>
              <a:rPr lang="en-US" sz="1800" dirty="0">
                <a:latin typeface="+mn-lt"/>
                <a:ea typeface="Calibri" panose="020F0502020204030204" pitchFamily="34" charset="0"/>
                <a:cs typeface="Times New Roman" panose="02020603050405020304" pitchFamily="18" charset="0"/>
              </a:rPr>
              <a:t>% of MO high school students perceived ‘no’ or ‘slight risk’ if they smoked cannabis 1-2x per week.</a:t>
            </a:r>
            <a:r>
              <a:rPr lang="en-US" baseline="30000" dirty="0">
                <a:ea typeface="Calibri" panose="020F0502020204030204" pitchFamily="34" charset="0"/>
                <a:cs typeface="Times New Roman" panose="02020603050405020304" pitchFamily="18" charset="0"/>
              </a:rPr>
              <a:t>6</a:t>
            </a:r>
            <a:endParaRPr lang="en-US" sz="1800" dirty="0">
              <a:latin typeface="+mn-lt"/>
            </a:endParaRPr>
          </a:p>
          <a:p>
            <a:endParaRPr lang="en-US" dirty="0"/>
          </a:p>
        </p:txBody>
      </p:sp>
      <p:graphicFrame>
        <p:nvGraphicFramePr>
          <p:cNvPr id="2" name="Content Placeholder 5">
            <a:extLst>
              <a:ext uri="{FF2B5EF4-FFF2-40B4-BE49-F238E27FC236}">
                <a16:creationId xmlns:a16="http://schemas.microsoft.com/office/drawing/2014/main" id="{66124BAB-8F09-FC49-6F9B-93334971F925}"/>
              </a:ext>
            </a:extLst>
          </p:cNvPr>
          <p:cNvGraphicFramePr>
            <a:graphicFrameLocks/>
          </p:cNvGraphicFramePr>
          <p:nvPr>
            <p:extLst>
              <p:ext uri="{D42A27DB-BD31-4B8C-83A1-F6EECF244321}">
                <p14:modId xmlns:p14="http://schemas.microsoft.com/office/powerpoint/2010/main" val="2387711161"/>
              </p:ext>
            </p:extLst>
          </p:nvPr>
        </p:nvGraphicFramePr>
        <p:xfrm>
          <a:off x="4876802" y="2270760"/>
          <a:ext cx="3733798" cy="3455102"/>
        </p:xfrm>
        <a:graphic>
          <a:graphicData uri="http://schemas.openxmlformats.org/drawingml/2006/table">
            <a:tbl>
              <a:tblPr firstRow="1" bandRow="1">
                <a:tableStyleId>{7DF18680-E054-41AD-8BC1-D1AEF772440D}</a:tableStyleId>
              </a:tblPr>
              <a:tblGrid>
                <a:gridCol w="3733798">
                  <a:extLst>
                    <a:ext uri="{9D8B030D-6E8A-4147-A177-3AD203B41FA5}">
                      <a16:colId xmlns:a16="http://schemas.microsoft.com/office/drawing/2014/main" val="20000"/>
                    </a:ext>
                  </a:extLst>
                </a:gridCol>
              </a:tblGrid>
              <a:tr h="62308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latin typeface="Henriette" panose="00000500000000000000" pitchFamily="50" charset="0"/>
                        </a:rPr>
                        <a:t>Missouri Student Survey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latin typeface="Henriette" panose="00000500000000000000" pitchFamily="50" charset="0"/>
                        </a:rPr>
                        <a:t>2024</a:t>
                      </a:r>
                      <a:endParaRPr lang="en-US" sz="1800" b="0" dirty="0">
                        <a:latin typeface="Henriette" panose="00000500000000000000" pitchFamily="50" charset="0"/>
                      </a:endParaRPr>
                    </a:p>
                  </a:txBody>
                  <a:tcPr/>
                </a:tc>
                <a:extLst>
                  <a:ext uri="{0D108BD9-81ED-4DB2-BD59-A6C34878D82A}">
                    <a16:rowId xmlns:a16="http://schemas.microsoft.com/office/drawing/2014/main" val="10000"/>
                  </a:ext>
                </a:extLst>
              </a:tr>
              <a:tr h="2815022">
                <a:tc>
                  <a:txBody>
                    <a:bodyPr/>
                    <a:lstStyle/>
                    <a:p>
                      <a:pPr>
                        <a:spcBef>
                          <a:spcPts val="600"/>
                        </a:spcBef>
                        <a:spcAft>
                          <a:spcPts val="600"/>
                        </a:spcAft>
                      </a:pPr>
                      <a:r>
                        <a:rPr lang="en-US" dirty="0">
                          <a:solidFill>
                            <a:schemeClr val="tx1"/>
                          </a:solidFill>
                          <a:latin typeface="Henriette" panose="00000500000000000000" pitchFamily="50" charset="0"/>
                        </a:rPr>
                        <a:t>% of</a:t>
                      </a:r>
                      <a:r>
                        <a:rPr lang="en-US" baseline="0" dirty="0">
                          <a:solidFill>
                            <a:schemeClr val="tx1"/>
                          </a:solidFill>
                          <a:latin typeface="Henriette" panose="00000500000000000000" pitchFamily="50" charset="0"/>
                        </a:rPr>
                        <a:t> 6-12 graders who have </a:t>
                      </a:r>
                      <a:r>
                        <a:rPr lang="en-US" i="0" u="sng" baseline="0" dirty="0">
                          <a:solidFill>
                            <a:schemeClr val="tx1"/>
                          </a:solidFill>
                          <a:latin typeface="Henriette" panose="00000500000000000000" pitchFamily="50" charset="0"/>
                        </a:rPr>
                        <a:t>ever tried cannabis</a:t>
                      </a:r>
                      <a:r>
                        <a:rPr lang="en-US" i="0" baseline="0" dirty="0">
                          <a:solidFill>
                            <a:schemeClr val="tx1"/>
                          </a:solidFill>
                          <a:latin typeface="Henriette" panose="00000500000000000000" pitchFamily="50" charset="0"/>
                        </a:rPr>
                        <a:t>:</a:t>
                      </a:r>
                      <a:r>
                        <a:rPr lang="en-US" baseline="0" dirty="0">
                          <a:solidFill>
                            <a:schemeClr val="tx1"/>
                          </a:solidFill>
                          <a:latin typeface="Henriette" panose="00000500000000000000" pitchFamily="50" charset="0"/>
                        </a:rPr>
                        <a:t> </a:t>
                      </a:r>
                    </a:p>
                    <a:p>
                      <a:pPr algn="ctr">
                        <a:spcBef>
                          <a:spcPts val="600"/>
                        </a:spcBef>
                        <a:spcAft>
                          <a:spcPts val="600"/>
                        </a:spcAft>
                      </a:pPr>
                      <a:r>
                        <a:rPr lang="en-US" sz="2000" b="1" baseline="0" dirty="0">
                          <a:solidFill>
                            <a:schemeClr val="tx1"/>
                          </a:solidFill>
                          <a:latin typeface="Henriette" panose="00000500000000000000" pitchFamily="50" charset="0"/>
                        </a:rPr>
                        <a:t>12.7%</a:t>
                      </a:r>
                      <a:endParaRPr lang="en-US" sz="2800" b="1" baseline="0" dirty="0">
                        <a:solidFill>
                          <a:schemeClr val="tx1"/>
                        </a:solidFill>
                        <a:latin typeface="Henriette" panose="00000500000000000000" pitchFamily="50" charset="0"/>
                      </a:endParaRPr>
                    </a:p>
                    <a:p>
                      <a:pPr marL="0" marR="0" lvl="0" indent="0" algn="l" defTabSz="914400" rtl="0" eaLnBrk="1" fontAlgn="auto" latinLnBrk="0" hangingPunct="1">
                        <a:lnSpc>
                          <a:spcPct val="100000"/>
                        </a:lnSpc>
                        <a:spcBef>
                          <a:spcPts val="600"/>
                        </a:spcBef>
                        <a:spcAft>
                          <a:spcPts val="600"/>
                        </a:spcAft>
                        <a:buClrTx/>
                        <a:buSzTx/>
                        <a:buFontTx/>
                        <a:buNone/>
                        <a:tabLst/>
                        <a:defRPr/>
                      </a:pPr>
                      <a:r>
                        <a:rPr lang="en-US" dirty="0">
                          <a:solidFill>
                            <a:schemeClr val="tx1"/>
                          </a:solidFill>
                          <a:latin typeface="Henriette" panose="00000500000000000000" pitchFamily="50" charset="0"/>
                        </a:rPr>
                        <a:t>% of</a:t>
                      </a:r>
                      <a:r>
                        <a:rPr lang="en-US" baseline="0" dirty="0">
                          <a:solidFill>
                            <a:schemeClr val="tx1"/>
                          </a:solidFill>
                          <a:latin typeface="Henriette" panose="00000500000000000000" pitchFamily="50" charset="0"/>
                        </a:rPr>
                        <a:t> 6-12 graders who have used cannabis </a:t>
                      </a:r>
                      <a:r>
                        <a:rPr lang="en-US" i="0" baseline="0" dirty="0">
                          <a:solidFill>
                            <a:schemeClr val="tx1"/>
                          </a:solidFill>
                          <a:latin typeface="Henriette" panose="00000500000000000000" pitchFamily="50" charset="0"/>
                        </a:rPr>
                        <a:t>in the last </a:t>
                      </a:r>
                      <a:r>
                        <a:rPr lang="en-US" i="0" u="sng" baseline="0" dirty="0">
                          <a:solidFill>
                            <a:schemeClr val="tx1"/>
                          </a:solidFill>
                          <a:latin typeface="Henriette" panose="00000500000000000000" pitchFamily="50" charset="0"/>
                        </a:rPr>
                        <a:t>30 days</a:t>
                      </a:r>
                      <a:r>
                        <a:rPr lang="en-US" baseline="0" dirty="0">
                          <a:solidFill>
                            <a:schemeClr val="tx1"/>
                          </a:solidFill>
                          <a:latin typeface="Henriette" panose="00000500000000000000" pitchFamily="50" charset="0"/>
                        </a:rPr>
                        <a:t>: </a:t>
                      </a:r>
                    </a:p>
                    <a:p>
                      <a:pPr marL="0" marR="0" lvl="0" indent="0" algn="ctr" defTabSz="914400" rtl="0" eaLnBrk="1" fontAlgn="auto" latinLnBrk="0" hangingPunct="1">
                        <a:lnSpc>
                          <a:spcPct val="100000"/>
                        </a:lnSpc>
                        <a:spcBef>
                          <a:spcPts val="600"/>
                        </a:spcBef>
                        <a:spcAft>
                          <a:spcPts val="0"/>
                        </a:spcAft>
                        <a:buClrTx/>
                        <a:buSzTx/>
                        <a:buFontTx/>
                        <a:buNone/>
                        <a:tabLst/>
                        <a:defRPr/>
                      </a:pPr>
                      <a:r>
                        <a:rPr lang="en-US" sz="2000" b="1" baseline="0" dirty="0">
                          <a:solidFill>
                            <a:schemeClr val="tx1"/>
                          </a:solidFill>
                          <a:latin typeface="Henriette" panose="00000500000000000000" pitchFamily="50" charset="0"/>
                        </a:rPr>
                        <a:t>7.3%</a:t>
                      </a:r>
                    </a:p>
                    <a:p>
                      <a:endParaRPr lang="en-US" dirty="0">
                        <a:latin typeface="Henriette" panose="00000500000000000000" pitchFamily="50" charset="0"/>
                      </a:endParaRPr>
                    </a:p>
                  </a:txBody>
                  <a:tcPr/>
                </a:tc>
                <a:extLst>
                  <a:ext uri="{0D108BD9-81ED-4DB2-BD59-A6C34878D82A}">
                    <a16:rowId xmlns:a16="http://schemas.microsoft.com/office/drawing/2014/main" val="10001"/>
                  </a:ext>
                </a:extLst>
              </a:tr>
            </a:tbl>
          </a:graphicData>
        </a:graphic>
      </p:graphicFrame>
      <p:graphicFrame>
        <p:nvGraphicFramePr>
          <p:cNvPr id="4" name="Table 3">
            <a:extLst>
              <a:ext uri="{FF2B5EF4-FFF2-40B4-BE49-F238E27FC236}">
                <a16:creationId xmlns:a16="http://schemas.microsoft.com/office/drawing/2014/main" id="{1F21C528-8A24-4BF3-882F-2AD4D2191ECC}"/>
              </a:ext>
            </a:extLst>
          </p:cNvPr>
          <p:cNvGraphicFramePr>
            <a:graphicFrameLocks noGrp="1"/>
          </p:cNvGraphicFramePr>
          <p:nvPr>
            <p:extLst>
              <p:ext uri="{D42A27DB-BD31-4B8C-83A1-F6EECF244321}">
                <p14:modId xmlns:p14="http://schemas.microsoft.com/office/powerpoint/2010/main" val="2460808046"/>
              </p:ext>
            </p:extLst>
          </p:nvPr>
        </p:nvGraphicFramePr>
        <p:xfrm>
          <a:off x="533400" y="2270760"/>
          <a:ext cx="3733800" cy="3444240"/>
        </p:xfrm>
        <a:graphic>
          <a:graphicData uri="http://schemas.openxmlformats.org/drawingml/2006/table">
            <a:tbl>
              <a:tblPr firstRow="1" bandRow="1">
                <a:tableStyleId>{F5AB1C69-6EDB-4FF4-983F-18BD219EF322}</a:tableStyleId>
              </a:tblPr>
              <a:tblGrid>
                <a:gridCol w="3733800">
                  <a:extLst>
                    <a:ext uri="{9D8B030D-6E8A-4147-A177-3AD203B41FA5}">
                      <a16:colId xmlns:a16="http://schemas.microsoft.com/office/drawing/2014/main" val="20000"/>
                    </a:ext>
                  </a:extLst>
                </a:gridCol>
              </a:tblGrid>
              <a:tr h="612299">
                <a:tc>
                  <a:txBody>
                    <a:bodyPr/>
                    <a:lstStyle/>
                    <a:p>
                      <a:pPr algn="ctr"/>
                      <a:r>
                        <a:rPr lang="en-US" dirty="0">
                          <a:latin typeface="Henriette" panose="00000500000000000000" pitchFamily="50" charset="0"/>
                        </a:rPr>
                        <a:t>US: National Surveys on Drug Use and Health 2023</a:t>
                      </a:r>
                      <a:endParaRPr lang="en-US" b="0" dirty="0">
                        <a:latin typeface="Henriette" panose="00000500000000000000" pitchFamily="50" charset="0"/>
                      </a:endParaRPr>
                    </a:p>
                  </a:txBody>
                  <a:tcPr/>
                </a:tc>
                <a:extLst>
                  <a:ext uri="{0D108BD9-81ED-4DB2-BD59-A6C34878D82A}">
                    <a16:rowId xmlns:a16="http://schemas.microsoft.com/office/drawing/2014/main" val="10000"/>
                  </a:ext>
                </a:extLst>
              </a:tr>
              <a:tr h="2682454">
                <a:tc>
                  <a:txBody>
                    <a:bodyPr/>
                    <a:lstStyle/>
                    <a:p>
                      <a:pPr>
                        <a:spcBef>
                          <a:spcPts val="600"/>
                        </a:spcBef>
                        <a:spcAft>
                          <a:spcPts val="600"/>
                        </a:spcAft>
                      </a:pPr>
                      <a:r>
                        <a:rPr lang="en-US" dirty="0">
                          <a:solidFill>
                            <a:schemeClr val="tx1"/>
                          </a:solidFill>
                          <a:latin typeface="Henriette" panose="00000500000000000000" pitchFamily="50" charset="0"/>
                        </a:rPr>
                        <a:t>% of</a:t>
                      </a:r>
                      <a:r>
                        <a:rPr lang="en-US" baseline="0" dirty="0">
                          <a:solidFill>
                            <a:schemeClr val="tx1"/>
                          </a:solidFill>
                          <a:latin typeface="Henriette" panose="00000500000000000000" pitchFamily="50" charset="0"/>
                        </a:rPr>
                        <a:t> 12-17 y/o who have </a:t>
                      </a:r>
                      <a:r>
                        <a:rPr lang="en-US" i="0" u="sng" baseline="0" dirty="0">
                          <a:solidFill>
                            <a:schemeClr val="tx1"/>
                          </a:solidFill>
                          <a:latin typeface="Henriette" panose="00000500000000000000" pitchFamily="50" charset="0"/>
                        </a:rPr>
                        <a:t>ever tried cannabis</a:t>
                      </a:r>
                      <a:r>
                        <a:rPr lang="en-US" i="0" baseline="0" dirty="0">
                          <a:solidFill>
                            <a:schemeClr val="tx1"/>
                          </a:solidFill>
                          <a:latin typeface="Henriette" panose="00000500000000000000" pitchFamily="50" charset="0"/>
                        </a:rPr>
                        <a:t>:</a:t>
                      </a:r>
                      <a:r>
                        <a:rPr lang="en-US" baseline="0" dirty="0">
                          <a:solidFill>
                            <a:schemeClr val="tx1"/>
                          </a:solidFill>
                          <a:latin typeface="Henriette" panose="00000500000000000000" pitchFamily="50" charset="0"/>
                        </a:rPr>
                        <a:t> </a:t>
                      </a:r>
                    </a:p>
                    <a:p>
                      <a:pPr algn="ctr">
                        <a:spcBef>
                          <a:spcPts val="600"/>
                        </a:spcBef>
                        <a:spcAft>
                          <a:spcPts val="600"/>
                        </a:spcAft>
                      </a:pPr>
                      <a:r>
                        <a:rPr lang="en-US" sz="2000" b="1" baseline="0" dirty="0">
                          <a:solidFill>
                            <a:schemeClr val="tx1"/>
                          </a:solidFill>
                          <a:latin typeface="Henriette" panose="00000500000000000000" pitchFamily="50" charset="0"/>
                        </a:rPr>
                        <a:t>13.4%</a:t>
                      </a:r>
                      <a:endParaRPr lang="en-US" sz="2800" b="1" baseline="0" dirty="0">
                        <a:solidFill>
                          <a:schemeClr val="tx1"/>
                        </a:solidFill>
                        <a:latin typeface="Henriette" panose="00000500000000000000" pitchFamily="50" charset="0"/>
                      </a:endParaRPr>
                    </a:p>
                    <a:p>
                      <a:pPr marL="0" marR="0" lvl="0" indent="0" algn="l" defTabSz="914400" rtl="0" eaLnBrk="1" fontAlgn="auto" latinLnBrk="0" hangingPunct="1">
                        <a:lnSpc>
                          <a:spcPct val="100000"/>
                        </a:lnSpc>
                        <a:spcBef>
                          <a:spcPts val="600"/>
                        </a:spcBef>
                        <a:spcAft>
                          <a:spcPts val="600"/>
                        </a:spcAft>
                        <a:buClrTx/>
                        <a:buSzTx/>
                        <a:buFontTx/>
                        <a:buNone/>
                        <a:tabLst/>
                        <a:defRPr/>
                      </a:pPr>
                      <a:r>
                        <a:rPr lang="en-US" dirty="0">
                          <a:solidFill>
                            <a:schemeClr val="tx1"/>
                          </a:solidFill>
                          <a:latin typeface="Henriette" panose="00000500000000000000" pitchFamily="50" charset="0"/>
                        </a:rPr>
                        <a:t>% of</a:t>
                      </a:r>
                      <a:r>
                        <a:rPr lang="en-US" baseline="0" dirty="0">
                          <a:solidFill>
                            <a:schemeClr val="tx1"/>
                          </a:solidFill>
                          <a:latin typeface="Henriette" panose="00000500000000000000" pitchFamily="50" charset="0"/>
                        </a:rPr>
                        <a:t> 12-17 y/o who have used cannabis in </a:t>
                      </a:r>
                      <a:r>
                        <a:rPr lang="en-US" i="0" baseline="0" dirty="0">
                          <a:solidFill>
                            <a:schemeClr val="tx1"/>
                          </a:solidFill>
                          <a:latin typeface="Henriette" panose="00000500000000000000" pitchFamily="50" charset="0"/>
                        </a:rPr>
                        <a:t>the</a:t>
                      </a:r>
                      <a:r>
                        <a:rPr lang="en-US" i="1" baseline="0" dirty="0">
                          <a:solidFill>
                            <a:schemeClr val="tx1"/>
                          </a:solidFill>
                          <a:latin typeface="Henriette" panose="00000500000000000000" pitchFamily="50" charset="0"/>
                        </a:rPr>
                        <a:t> </a:t>
                      </a:r>
                      <a:r>
                        <a:rPr lang="en-US" i="0" u="none" baseline="0" dirty="0">
                          <a:solidFill>
                            <a:schemeClr val="tx1"/>
                          </a:solidFill>
                          <a:latin typeface="Henriette" panose="00000500000000000000" pitchFamily="50" charset="0"/>
                        </a:rPr>
                        <a:t>last</a:t>
                      </a:r>
                      <a:r>
                        <a:rPr lang="en-US" i="1" baseline="0" dirty="0">
                          <a:solidFill>
                            <a:schemeClr val="tx1"/>
                          </a:solidFill>
                          <a:latin typeface="Henriette" panose="00000500000000000000" pitchFamily="50" charset="0"/>
                        </a:rPr>
                        <a:t> </a:t>
                      </a:r>
                      <a:r>
                        <a:rPr lang="en-US" i="0" u="sng" baseline="0" dirty="0">
                          <a:solidFill>
                            <a:schemeClr val="tx1"/>
                          </a:solidFill>
                          <a:latin typeface="Henriette" panose="00000500000000000000" pitchFamily="50" charset="0"/>
                        </a:rPr>
                        <a:t>30</a:t>
                      </a:r>
                      <a:r>
                        <a:rPr lang="en-US" i="1" u="sng" baseline="0" dirty="0">
                          <a:solidFill>
                            <a:schemeClr val="tx1"/>
                          </a:solidFill>
                          <a:latin typeface="Henriette" panose="00000500000000000000" pitchFamily="50" charset="0"/>
                        </a:rPr>
                        <a:t> </a:t>
                      </a:r>
                      <a:r>
                        <a:rPr lang="en-US" i="0" u="sng" baseline="0" dirty="0">
                          <a:solidFill>
                            <a:schemeClr val="tx1"/>
                          </a:solidFill>
                          <a:latin typeface="Henriette" panose="00000500000000000000" pitchFamily="50" charset="0"/>
                        </a:rPr>
                        <a:t>days</a:t>
                      </a:r>
                      <a:r>
                        <a:rPr lang="en-US" baseline="0" dirty="0">
                          <a:solidFill>
                            <a:schemeClr val="tx1"/>
                          </a:solidFill>
                          <a:latin typeface="Henriette" panose="00000500000000000000" pitchFamily="50" charset="0"/>
                        </a:rPr>
                        <a:t>: </a:t>
                      </a:r>
                    </a:p>
                    <a:p>
                      <a:pPr marL="0" marR="0" lvl="0" indent="0" algn="ctr" defTabSz="914400" rtl="0" eaLnBrk="1" fontAlgn="auto" latinLnBrk="0" hangingPunct="1">
                        <a:lnSpc>
                          <a:spcPct val="100000"/>
                        </a:lnSpc>
                        <a:spcBef>
                          <a:spcPts val="600"/>
                        </a:spcBef>
                        <a:spcAft>
                          <a:spcPts val="0"/>
                        </a:spcAft>
                        <a:buClrTx/>
                        <a:buSzTx/>
                        <a:buFontTx/>
                        <a:buNone/>
                        <a:tabLst/>
                        <a:defRPr/>
                      </a:pPr>
                      <a:r>
                        <a:rPr lang="en-US" sz="2000" b="1" baseline="0" dirty="0">
                          <a:solidFill>
                            <a:schemeClr val="tx1"/>
                          </a:solidFill>
                          <a:latin typeface="Henriette" panose="00000500000000000000" pitchFamily="50" charset="0"/>
                        </a:rPr>
                        <a:t>6%</a:t>
                      </a:r>
                    </a:p>
                    <a:p>
                      <a:endParaRPr lang="en-US" dirty="0">
                        <a:latin typeface="Henriette" panose="00000500000000000000" pitchFamily="50" charset="0"/>
                      </a:endParaRPr>
                    </a:p>
                    <a:p>
                      <a:pPr marL="0" indent="0">
                        <a:buFont typeface="Arial" panose="020B0604020202020204" pitchFamily="34" charset="0"/>
                        <a:buNone/>
                      </a:pPr>
                      <a:endParaRPr lang="en-US" dirty="0">
                        <a:latin typeface="Henriette" panose="00000500000000000000" pitchFamily="50" charset="0"/>
                      </a:endParaRPr>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79251420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a:t>Risk Factors</a:t>
            </a:r>
          </a:p>
        </p:txBody>
      </p:sp>
      <p:graphicFrame>
        <p:nvGraphicFramePr>
          <p:cNvPr id="7" name="Diagram 6">
            <a:extLst>
              <a:ext uri="{FF2B5EF4-FFF2-40B4-BE49-F238E27FC236}">
                <a16:creationId xmlns:a16="http://schemas.microsoft.com/office/drawing/2014/main" id="{65417A9F-015D-BB5E-88EA-CC1615DEBCB8}"/>
              </a:ext>
            </a:extLst>
          </p:cNvPr>
          <p:cNvGraphicFramePr/>
          <p:nvPr>
            <p:extLst>
              <p:ext uri="{D42A27DB-BD31-4B8C-83A1-F6EECF244321}">
                <p14:modId xmlns:p14="http://schemas.microsoft.com/office/powerpoint/2010/main" val="3992198397"/>
              </p:ext>
            </p:extLst>
          </p:nvPr>
        </p:nvGraphicFramePr>
        <p:xfrm>
          <a:off x="474133" y="1143000"/>
          <a:ext cx="8091311" cy="509040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3978460"/>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8438"/>
            <a:ext cx="8610600" cy="715962"/>
          </a:xfrm>
        </p:spPr>
        <p:txBody>
          <a:bodyPr>
            <a:noAutofit/>
          </a:bodyPr>
          <a:lstStyle/>
          <a:p>
            <a:r>
              <a:rPr lang="en-US" sz="2800" dirty="0">
                <a:latin typeface="+mj-lt"/>
              </a:rPr>
              <a:t>Continuum of care for substance use disorders</a:t>
            </a:r>
          </a:p>
        </p:txBody>
      </p:sp>
      <p:pic>
        <p:nvPicPr>
          <p:cNvPr id="4" name="Content Placeholder 3" descr="Diagram&#10;&#10;Description automatically generated"/>
          <p:cNvPicPr>
            <a:picLocks noGrp="1" noChangeAspect="1"/>
          </p:cNvPicPr>
          <p:nvPr>
            <p:ph idx="1"/>
          </p:nvPr>
        </p:nvPicPr>
        <p:blipFill>
          <a:blip r:embed="rId3"/>
          <a:stretch>
            <a:fillRect/>
          </a:stretch>
        </p:blipFill>
        <p:spPr>
          <a:xfrm>
            <a:off x="757098" y="1752600"/>
            <a:ext cx="7458527" cy="4172744"/>
          </a:xfrm>
          <a:prstGeom prst="rect">
            <a:avLst/>
          </a:prstGeom>
        </p:spPr>
      </p:pic>
    </p:spTree>
    <p:extLst>
      <p:ext uri="{BB962C8B-B14F-4D97-AF65-F5344CB8AC3E}">
        <p14:creationId xmlns:p14="http://schemas.microsoft.com/office/powerpoint/2010/main" val="3627126906"/>
      </p:ext>
    </p:extLst>
  </p:cSld>
  <p:clrMapOvr>
    <a:masterClrMapping/>
  </p:clrMapOvr>
  <p:transition/>
</p:sld>
</file>

<file path=ppt/theme/theme1.xml><?xml version="1.0" encoding="utf-8"?>
<a:theme xmlns:a="http://schemas.openxmlformats.org/drawingml/2006/main" name="Office Theme">
  <a:themeElements>
    <a:clrScheme name="Prevent+Ed">
      <a:dk1>
        <a:srgbClr val="042F44"/>
      </a:dk1>
      <a:lt1>
        <a:srgbClr val="FFFFFF"/>
      </a:lt1>
      <a:dk2>
        <a:srgbClr val="042F44"/>
      </a:dk2>
      <a:lt2>
        <a:srgbClr val="FFFFFF"/>
      </a:lt2>
      <a:accent1>
        <a:srgbClr val="10B6A1"/>
      </a:accent1>
      <a:accent2>
        <a:srgbClr val="1B75BC"/>
      </a:accent2>
      <a:accent3>
        <a:srgbClr val="ED1A5C"/>
      </a:accent3>
      <a:accent4>
        <a:srgbClr val="10B6A1"/>
      </a:accent4>
      <a:accent5>
        <a:srgbClr val="1B75BC"/>
      </a:accent5>
      <a:accent6>
        <a:srgbClr val="ED1A5C"/>
      </a:accent6>
      <a:hlink>
        <a:srgbClr val="ED1A5C"/>
      </a:hlink>
      <a:folHlink>
        <a:srgbClr val="ED1A5C"/>
      </a:folHlink>
    </a:clrScheme>
    <a:fontScheme name="Prevent+Ed 2">
      <a:majorFont>
        <a:latin typeface="Henriette Heavy"/>
        <a:ea typeface=""/>
        <a:cs typeface=""/>
      </a:majorFont>
      <a:minorFont>
        <a:latin typeface="Spart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vent+Ed Teal with Light Background" id="{B90390C1-4DA6-4CA4-8C38-D3623495E939}" vid="{2F0F0AC2-FFC3-444C-B331-870269CD2475}"/>
    </a:ext>
  </a:extLst>
</a:theme>
</file>

<file path=ppt/theme/theme2.xml><?xml version="1.0" encoding="utf-8"?>
<a:theme xmlns:a="http://schemas.openxmlformats.org/drawingml/2006/main" name="1_Office Theme">
  <a:themeElements>
    <a:clrScheme name="Office Theme">
      <a:dk1>
        <a:srgbClr val="042F44"/>
      </a:dk1>
      <a:lt1>
        <a:srgbClr val="042F44"/>
      </a:lt1>
      <a:dk2>
        <a:srgbClr val="A7A7A7"/>
      </a:dk2>
      <a:lt2>
        <a:srgbClr val="535353"/>
      </a:lt2>
      <a:accent1>
        <a:srgbClr val="10B6A1"/>
      </a:accent1>
      <a:accent2>
        <a:srgbClr val="1B75BC"/>
      </a:accent2>
      <a:accent3>
        <a:srgbClr val="ED1A5C"/>
      </a:accent3>
      <a:accent4>
        <a:srgbClr val="09665A"/>
      </a:accent4>
      <a:accent5>
        <a:srgbClr val="0F4269"/>
      </a:accent5>
      <a:accent6>
        <a:srgbClr val="850F34"/>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42F44"/>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42F44"/>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42F44"/>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preventedtheme</Template>
  <TotalTime>14107</TotalTime>
  <Words>3786</Words>
  <Application>Microsoft Office PowerPoint</Application>
  <PresentationFormat>On-screen Show (4:3)</PresentationFormat>
  <Paragraphs>383</Paragraphs>
  <Slides>37</Slides>
  <Notes>34</Notes>
  <HiddenSlides>0</HiddenSlides>
  <MMClips>0</MMClips>
  <ScaleCrop>false</ScaleCrop>
  <HeadingPairs>
    <vt:vector size="6" baseType="variant">
      <vt:variant>
        <vt:lpstr>Fonts Used</vt:lpstr>
      </vt:variant>
      <vt:variant>
        <vt:i4>20</vt:i4>
      </vt:variant>
      <vt:variant>
        <vt:lpstr>Theme</vt:lpstr>
      </vt:variant>
      <vt:variant>
        <vt:i4>2</vt:i4>
      </vt:variant>
      <vt:variant>
        <vt:lpstr>Slide Titles</vt:lpstr>
      </vt:variant>
      <vt:variant>
        <vt:i4>37</vt:i4>
      </vt:variant>
    </vt:vector>
  </HeadingPairs>
  <TitlesOfParts>
    <vt:vector size="59" baseType="lpstr">
      <vt:lpstr>Aptos</vt:lpstr>
      <vt:lpstr>Source Sans Pro Web</vt:lpstr>
      <vt:lpstr>Wingdings</vt:lpstr>
      <vt:lpstr>Courier New</vt:lpstr>
      <vt:lpstr>Proxima Nova</vt:lpstr>
      <vt:lpstr>Spartan</vt:lpstr>
      <vt:lpstr>Henriette Medium</vt:lpstr>
      <vt:lpstr>Calibri</vt:lpstr>
      <vt:lpstr>Arial</vt:lpstr>
      <vt:lpstr>Times New Roman</vt:lpstr>
      <vt:lpstr>Roboto</vt:lpstr>
      <vt:lpstr>Symbol</vt:lpstr>
      <vt:lpstr>Proxima Nova Semibold</vt:lpstr>
      <vt:lpstr>Henriette</vt:lpstr>
      <vt:lpstr>Proxima Nova Extrabold</vt:lpstr>
      <vt:lpstr>Literata SemiBold</vt:lpstr>
      <vt:lpstr>Spartan Medium</vt:lpstr>
      <vt:lpstr>Henriette Heavy</vt:lpstr>
      <vt:lpstr>BlinkMacSystemFont</vt:lpstr>
      <vt:lpstr>Pinup</vt:lpstr>
      <vt:lpstr>Office Theme</vt:lpstr>
      <vt:lpstr>1_Office Theme</vt:lpstr>
      <vt:lpstr> A Peer Taught Cannabis Education Program </vt:lpstr>
      <vt:lpstr>PowerPoint Presentation</vt:lpstr>
      <vt:lpstr>Background</vt:lpstr>
      <vt:lpstr>PowerPoint Presentation</vt:lpstr>
      <vt:lpstr>National Landscape</vt:lpstr>
      <vt:lpstr>Missouri Landscape</vt:lpstr>
      <vt:lpstr>Missouri Teens </vt:lpstr>
      <vt:lpstr>Risk Factors</vt:lpstr>
      <vt:lpstr>Continuum of care for substance use disorders</vt:lpstr>
      <vt:lpstr>Origins of It’s Complicated </vt:lpstr>
      <vt:lpstr>Peer Teacher Training</vt:lpstr>
      <vt:lpstr>Why the Peer Model</vt:lpstr>
      <vt:lpstr>Curriculum Design </vt:lpstr>
      <vt:lpstr>Lesson 2: Slide Example</vt:lpstr>
      <vt:lpstr>Administrative Buy-In</vt:lpstr>
      <vt:lpstr>evaluation &amp; Outcomes</vt:lpstr>
      <vt:lpstr>Evaluation Methods</vt:lpstr>
      <vt:lpstr>Evaluation Methods (cont.)</vt:lpstr>
      <vt:lpstr>Evaluation Methods (cont.)</vt:lpstr>
      <vt:lpstr>Sample Schedule</vt:lpstr>
      <vt:lpstr>Outcome Measures</vt:lpstr>
      <vt:lpstr>Analysis </vt:lpstr>
      <vt:lpstr>Sample characteristics (N= 195 students)</vt:lpstr>
      <vt:lpstr>Post-Curriculum Survey Results</vt:lpstr>
      <vt:lpstr>Summary of Outcomes</vt:lpstr>
      <vt:lpstr>Interpreting a Delayed Intervention Experiment</vt:lpstr>
      <vt:lpstr>PowerPoint Presentation</vt:lpstr>
      <vt:lpstr>PowerPoint Presentation</vt:lpstr>
      <vt:lpstr>PowerPoint Presentation</vt:lpstr>
      <vt:lpstr>PowerPoint Presentation</vt:lpstr>
      <vt:lpstr>PowerPoint Presentation</vt:lpstr>
      <vt:lpstr>Discussion</vt:lpstr>
      <vt:lpstr>Limitations</vt:lpstr>
      <vt:lpstr>What’s Next?</vt:lpstr>
      <vt:lpstr>Acknowledgements</vt:lpstr>
      <vt:lpstr>References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Early Intervention for Substance Use Disorder</dc:title>
  <dc:creator>Jenny Armbruster</dc:creator>
  <cp:lastModifiedBy>Emma Wilson</cp:lastModifiedBy>
  <cp:revision>39</cp:revision>
  <cp:lastPrinted>2023-09-13T16:34:17Z</cp:lastPrinted>
  <dcterms:created xsi:type="dcterms:W3CDTF">2021-03-22T13:44:56Z</dcterms:created>
  <dcterms:modified xsi:type="dcterms:W3CDTF">2025-02-17T22:05:57Z</dcterms:modified>
</cp:coreProperties>
</file>